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0"/>
  </p:notesMasterIdLst>
  <p:handoutMasterIdLst>
    <p:handoutMasterId r:id="rId11"/>
  </p:handoutMasterIdLst>
  <p:sldIdLst>
    <p:sldId id="343" r:id="rId2"/>
    <p:sldId id="456" r:id="rId3"/>
    <p:sldId id="543" r:id="rId4"/>
    <p:sldId id="547" r:id="rId5"/>
    <p:sldId id="550" r:id="rId6"/>
    <p:sldId id="531" r:id="rId7"/>
    <p:sldId id="548" r:id="rId8"/>
    <p:sldId id="423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78" d="100"/>
          <a:sy n="78" d="100"/>
        </p:scale>
        <p:origin x="164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Ranchi/India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661788"/>
              </p:ext>
            </p:extLst>
          </p:nvPr>
        </p:nvGraphicFramePr>
        <p:xfrm>
          <a:off x="228600" y="2369549"/>
          <a:ext cx="8763000" cy="3116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609600" y="60513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5G Near Cell , Airtel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838200" y="1066800"/>
            <a:ext cx="73152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-23.351318297144203, 85.31730724399854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Good Throughput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B03C9-A0F1-2146-2F12-CCBC7658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14418"/>
            <a:ext cx="7162800" cy="3810000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066800" y="757535"/>
            <a:ext cx="4621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066800" y="1219200"/>
            <a:ext cx="7239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23.351318297144203, 85.31730724399854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Near Pearl Residency Hotel Ranchi.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AE8E03-4438-4083-7554-522E2E0D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62199"/>
            <a:ext cx="7010400" cy="3738265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534E38-1051-08E8-D322-13FF05FE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914400"/>
          </a:xfrm>
        </p:spPr>
        <p:txBody>
          <a:bodyPr>
            <a:noAutofit/>
          </a:bodyPr>
          <a:lstStyle/>
          <a:p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5G Near Cell , JIO</a:t>
            </a:r>
            <a:b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-23.348934517333436, 85.32398465260393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JIO 5G SA network Good Throughput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F9413A-9BF4-DB52-8A9D-11A2EF300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286000"/>
            <a:ext cx="7086600" cy="3810000"/>
          </a:xfr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B64B64-CC6F-02EC-787F-FC0E17197613}"/>
              </a:ext>
            </a:extLst>
          </p:cNvPr>
          <p:cNvSpPr/>
          <p:nvPr/>
        </p:nvSpPr>
        <p:spPr>
          <a:xfrm>
            <a:off x="3581400" y="32004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JIO Good 5G</a:t>
            </a:r>
          </a:p>
        </p:txBody>
      </p:sp>
    </p:spTree>
    <p:extLst>
      <p:ext uri="{BB962C8B-B14F-4D97-AF65-F5344CB8AC3E}">
        <p14:creationId xmlns:p14="http://schemas.microsoft.com/office/powerpoint/2010/main" val="1480445487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62484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DRIVE ROUTE- Mobility Day -01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71A55-E26F-B39C-1668-09E8545F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58" y="1371600"/>
            <a:ext cx="3212684" cy="48006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D39457-90D6-610C-FD19-A29A431F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116832" cy="4800600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070F8C-82FC-36FA-14B0-B1692831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Drive Route- Mobility Day- 02</a:t>
            </a:r>
            <a:endParaRPr lang="en-IN" sz="24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E98C10-9CC8-0CD8-329A-EFAE29F03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1400432"/>
            <a:ext cx="3124200" cy="4606668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CD972-5B3B-3160-972F-A0BCE83CE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16819"/>
            <a:ext cx="3124200" cy="460666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230986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1512</TotalTime>
  <Words>201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5G Near Cell , JIO Lat/Long -23.348934517333436, 85.32398465260393 Specification –Stable JIO 5G SA network Good Throughput                             </vt:lpstr>
      <vt:lpstr>                        DRIVE ROUTE- Mobility Day -01 </vt:lpstr>
      <vt:lpstr>Drive Route- Mobility Day- 02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Jayashree Manohar Chavan</cp:lastModifiedBy>
  <cp:revision>909</cp:revision>
  <dcterms:created xsi:type="dcterms:W3CDTF">2007-12-16T16:40:02Z</dcterms:created>
  <dcterms:modified xsi:type="dcterms:W3CDTF">2024-03-12T06:54:45Z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