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88" r:id="rId1"/>
  </p:sldMasterIdLst>
  <p:notesMasterIdLst>
    <p:notesMasterId r:id="rId9"/>
  </p:notesMasterIdLst>
  <p:handoutMasterIdLst>
    <p:handoutMasterId r:id="rId10"/>
  </p:handoutMasterIdLst>
  <p:sldIdLst>
    <p:sldId id="343" r:id="rId2"/>
    <p:sldId id="425" r:id="rId3"/>
    <p:sldId id="426" r:id="rId4"/>
    <p:sldId id="529" r:id="rId5"/>
    <p:sldId id="530" r:id="rId6"/>
    <p:sldId id="490" r:id="rId7"/>
    <p:sldId id="423" r:id="rId8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102FBD4C-022B-4409-B987-6492D6BBC7D6}">
          <p14:sldIdLst>
            <p14:sldId id="343"/>
            <p14:sldId id="425"/>
            <p14:sldId id="426"/>
            <p14:sldId id="529"/>
            <p14:sldId id="530"/>
            <p14:sldId id="490"/>
            <p14:sldId id="42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C0917"/>
    <a:srgbClr val="9CBD26"/>
    <a:srgbClr val="464AB3"/>
    <a:srgbClr val="DCB328"/>
    <a:srgbClr val="BBBCBA"/>
    <a:srgbClr val="BCBCBC"/>
    <a:srgbClr val="05A2E6"/>
    <a:srgbClr val="A04B9F"/>
    <a:srgbClr val="006F6C"/>
    <a:srgbClr val="1979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9" autoAdjust="0"/>
    <p:restoredTop sz="94533" autoAdjust="0"/>
  </p:normalViewPr>
  <p:slideViewPr>
    <p:cSldViewPr>
      <p:cViewPr varScale="1">
        <p:scale>
          <a:sx n="83" d="100"/>
          <a:sy n="83" d="100"/>
        </p:scale>
        <p:origin x="116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1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842" y="-10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C0CF4591-258B-4342-AF7E-FFFDBCCC3A8E}" type="datetimeFigureOut">
              <a:rPr lang="en-US"/>
              <a:pPr>
                <a:defRPr/>
              </a:pPr>
              <a:t>3/1/2022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C8212AE9-C339-4A59-A84B-59AC650683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46" name="fc" descr="Confidential"/>
          <p:cNvSpPr txBox="1">
            <a:spLocks noChangeArrowheads="1"/>
          </p:cNvSpPr>
          <p:nvPr/>
        </p:nvSpPr>
        <p:spPr bwMode="auto">
          <a:xfrm>
            <a:off x="0" y="9385300"/>
            <a:ext cx="73152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425293047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E1CAF19C-EE0E-48EE-B6AA-454C66AF66BE}" type="datetimeFigureOut">
              <a:rPr lang="en-US"/>
              <a:pPr>
                <a:defRPr/>
              </a:pPr>
              <a:t>3/1/2022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A2277685-14D2-4D37-9422-8E32D9FB47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152" name="fc" descr="Confidential"/>
          <p:cNvSpPr txBox="1">
            <a:spLocks noChangeArrowheads="1"/>
          </p:cNvSpPr>
          <p:nvPr/>
        </p:nvSpPr>
        <p:spPr bwMode="auto">
          <a:xfrm>
            <a:off x="0" y="9385300"/>
            <a:ext cx="73152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416875441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204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Picture 4" descr="log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0"/>
            <a:ext cx="32766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fc" descr="Confidential"/>
          <p:cNvSpPr txBox="1">
            <a:spLocks noChangeArrowheads="1"/>
          </p:cNvSpPr>
          <p:nvPr userDrawn="1"/>
        </p:nvSpPr>
        <p:spPr bwMode="auto">
          <a:xfrm>
            <a:off x="0" y="6642100"/>
            <a:ext cx="91440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15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BD463E24-86A2-4270-96A6-002A083AA2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4A6000-92C3-4382-AE7C-CAEF63FE67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0E34C-4B11-4B81-B974-26E870CBAA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3497C9-781B-4B52-B3F8-162E806A6F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70D3C94-B851-4B6E-B40D-5061259CFE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F667713-734E-4E09-8460-F85663CC87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282CB76-470D-42B2-AABA-1E3A3D57E3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90F1541-EF90-4696-9A27-1F733DC579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A9D84-FC3E-4976-8DAB-8164F3E387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59B1BCB-74E9-4721-A0E0-13FFA1323F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5A4848D-7419-4425-91F9-69D1A36041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36BBF65-8F27-4BBA-9A9F-29AE072AE8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7" name="Picture 4" descr="logo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867400" y="0"/>
            <a:ext cx="32766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fc" descr="Confidential"/>
          <p:cNvSpPr txBox="1">
            <a:spLocks noChangeArrowheads="1"/>
          </p:cNvSpPr>
          <p:nvPr userDrawn="1"/>
        </p:nvSpPr>
        <p:spPr bwMode="auto">
          <a:xfrm>
            <a:off x="0" y="6642100"/>
            <a:ext cx="91440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5" r:id="rId1"/>
    <p:sldLayoutId id="2147484380" r:id="rId2"/>
    <p:sldLayoutId id="2147484386" r:id="rId3"/>
    <p:sldLayoutId id="2147484387" r:id="rId4"/>
    <p:sldLayoutId id="2147484388" r:id="rId5"/>
    <p:sldLayoutId id="2147484389" r:id="rId6"/>
    <p:sldLayoutId id="2147484381" r:id="rId7"/>
    <p:sldLayoutId id="2147484390" r:id="rId8"/>
    <p:sldLayoutId id="2147484391" r:id="rId9"/>
    <p:sldLayoutId id="2147484382" r:id="rId10"/>
    <p:sldLayoutId id="2147484383" r:id="rId11"/>
  </p:sldLayoutIdLst>
  <p:transition>
    <p:wheel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rquistech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53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mbria" pitchFamily="18" charset="0"/>
                <a:cs typeface="Tahoma" pitchFamily="34" charset="0"/>
              </a:rPr>
              <a:t>MARQUIS TECHNOLOGIES</a:t>
            </a:r>
            <a:br>
              <a:rPr lang="en-US" sz="53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mbria" pitchFamily="18" charset="0"/>
                <a:cs typeface="Times New Roman" pitchFamily="18" charset="0"/>
              </a:rPr>
            </a:br>
            <a:br>
              <a:rPr lang="en-US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en-US" sz="36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2819400"/>
            <a:ext cx="7772400" cy="1200150"/>
          </a:xfrm>
        </p:spPr>
        <p:txBody>
          <a:bodyPr/>
          <a:lstStyle/>
          <a:p>
            <a:pPr marR="0" algn="ctr" eaLnBrk="1" hangingPunct="1"/>
            <a:r>
              <a:rPr lang="en-US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mbria" pitchFamily="18" charset="0"/>
                <a:cs typeface="Times New Roman" pitchFamily="18" charset="0"/>
              </a:rPr>
              <a:t>Drive Route</a:t>
            </a:r>
          </a:p>
          <a:p>
            <a:pPr marR="0" algn="ctr" eaLnBrk="1" hangingPunct="1"/>
            <a:endParaRPr lang="en-US" dirty="0">
              <a:solidFill>
                <a:srgbClr val="0070C0"/>
              </a:solidFill>
              <a:latin typeface="Cambria" pitchFamily="18" charset="0"/>
              <a:cs typeface="Times New Roman" pitchFamily="18" charset="0"/>
            </a:endParaRPr>
          </a:p>
          <a:p>
            <a:pPr marR="0" algn="ctr" eaLnBrk="1" hangingPunct="1"/>
            <a:endParaRPr lang="en-US" dirty="0">
              <a:solidFill>
                <a:srgbClr val="0070C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828800" y="5486400"/>
            <a:ext cx="2590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br>
              <a:rPr lang="en-US" altLang="de-DE" sz="14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en-US" altLang="de-DE" sz="14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9221" name="Picture 2" descr="C:\Documents and Settings\MT\Local Settings\Temporary Internet Files\Content.IE5\48WXOG2M\MC90041256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3810000"/>
            <a:ext cx="1871663" cy="211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2743200"/>
          </a:xfrm>
        </p:spPr>
        <p:txBody>
          <a:bodyPr/>
          <a:lstStyle/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Near Cell	</a:t>
            </a:r>
            <a:r>
              <a:rPr lang="en-US" sz="2400" dirty="0"/>
              <a:t>:-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Stationary: RSRP:  -60dbm to -75dbm   </a:t>
            </a:r>
          </a:p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Mixed</a:t>
            </a:r>
            <a:r>
              <a:rPr lang="en-US" sz="2400" dirty="0"/>
              <a:t>	:-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Mobility: RSRP   :  -75dbm to -95dbm</a:t>
            </a:r>
          </a:p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Cell Edge	</a:t>
            </a:r>
            <a:r>
              <a:rPr lang="en-US" sz="2400" dirty="0"/>
              <a:t>:-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Stationary: RSRP : -95dbm to -115dbm   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0" dirty="0">
                <a:effectLst/>
                <a:latin typeface="Cambria" pitchFamily="18" charset="0"/>
              </a:rPr>
              <a:t>Drive Route  5G</a:t>
            </a:r>
          </a:p>
        </p:txBody>
      </p:sp>
    </p:spTree>
  </p:cSld>
  <p:clrMapOvr>
    <a:masterClrMapping/>
  </p:clrMapOvr>
  <p:transition>
    <p:whee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312269"/>
            <a:ext cx="8229600" cy="1143000"/>
          </a:xfrm>
        </p:spPr>
        <p:txBody>
          <a:bodyPr>
            <a:noAutofit/>
          </a:bodyPr>
          <a:lstStyle/>
          <a:p>
            <a:br>
              <a:rPr lang="en-US" sz="2000" b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br>
              <a:rPr lang="en-US" sz="2000" b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en-US" sz="20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Mobitel</a:t>
            </a:r>
            <a:r>
              <a:rPr lang="en-US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N7(5G):-</a:t>
            </a:r>
            <a:r>
              <a:rPr lang="en-US" sz="20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Litijska</a:t>
            </a:r>
            <a:r>
              <a:rPr lang="en-US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cesta 152</a:t>
            </a:r>
            <a:br>
              <a:rPr lang="en-US" sz="2000" dirty="0">
                <a:latin typeface="Calibri" pitchFamily="34" charset="0"/>
                <a:cs typeface="Calibri" pitchFamily="34" charset="0"/>
              </a:rPr>
            </a:br>
            <a:r>
              <a:rPr lang="en-IN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IN" sz="2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6244566"/>
            <a:ext cx="58541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ctr"/>
            <a:r>
              <a:rPr lang="en-IN" sz="1600" dirty="0">
                <a:solidFill>
                  <a:srgbClr val="000000"/>
                </a:solidFill>
                <a:latin typeface="Calibri"/>
              </a:rPr>
              <a:t>NC:1</a:t>
            </a:r>
            <a:endParaRPr lang="en-IN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705601" y="1176015"/>
            <a:ext cx="2362200" cy="156718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IN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Operator: </a:t>
            </a:r>
            <a:r>
              <a:rPr lang="en-IN" sz="16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Mobitel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Band: N7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Cell ID: 3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E-ARFCN : 2620</a:t>
            </a: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RSRP:</a:t>
            </a:r>
            <a:r>
              <a:rPr lang="en-IN" sz="16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IN" sz="1600" b="1" dirty="0">
                <a:solidFill>
                  <a:srgbClr val="000000"/>
                </a:solidFill>
                <a:latin typeface="Calibri"/>
              </a:rPr>
              <a:t>-75dBm to -90Bm</a:t>
            </a:r>
            <a:endParaRPr lang="en-IN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IN" sz="1600" dirty="0">
              <a:solidFill>
                <a:schemeClr val="tx1"/>
              </a:solidFill>
            </a:endParaRPr>
          </a:p>
        </p:txBody>
      </p:sp>
      <p:sp>
        <p:nvSpPr>
          <p:cNvPr id="12" name="AutoShape 4" descr="https://outlook.office.com/owa/service.svc/s/GetFileAttachment?id=AAMkADFiZGMxYzFkLTZkZjUtNDIzNC04ZGVmLTY0ZWE1NDU2MDlhMABGAAAAAAC3NTo5XLi2QKPJ%2FCiAlCerBwAl99qAwDjIQZvb%2BZ%2BGCahgAAAAAAEMAAAl99qAwDjIQZvb%2BZ%2BGCahgAAA8O0NFAAABEgAQAG2uCfsmHJlDrG1ip0IxyXk%3D&amp;X-OWA-CANARY=Fmn46LVNwE-ueYQF1vSYQsB5yAn6rtQYUWmRdrweIBL-B2SdCe7_RcHvFd-Z2elQ2OaE9tG-49s.&amp;isImagePreview=True"/>
          <p:cNvSpPr>
            <a:spLocks noChangeAspect="1" noChangeArrowheads="1"/>
          </p:cNvSpPr>
          <p:nvPr/>
        </p:nvSpPr>
        <p:spPr bwMode="auto">
          <a:xfrm>
            <a:off x="2109788" y="2428875"/>
            <a:ext cx="4924425" cy="200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B13F607-D67E-4728-AF47-4A0AFFC6BA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5350" y="1090613"/>
            <a:ext cx="5657850" cy="3938588"/>
          </a:xfrm>
          <a:prstGeom prst="rect">
            <a:avLst/>
          </a:prstGeom>
        </p:spPr>
      </p:pic>
    </p:spTree>
  </p:cSld>
  <p:clrMapOvr>
    <a:masterClrMapping/>
  </p:clrMapOvr>
  <p:transition>
    <p:whee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312269"/>
            <a:ext cx="8229600" cy="1143000"/>
          </a:xfrm>
        </p:spPr>
        <p:txBody>
          <a:bodyPr>
            <a:noAutofit/>
          </a:bodyPr>
          <a:lstStyle/>
          <a:p>
            <a:br>
              <a:rPr lang="en-US" sz="2000" b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br>
              <a:rPr lang="en-US" sz="2000" b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Teleach</a:t>
            </a:r>
            <a:r>
              <a:rPr lang="en-US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N48(5G):-</a:t>
            </a: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itchFamily="34" charset="0"/>
              </a:rPr>
              <a:t>Novo </a:t>
            </a:r>
            <a:r>
              <a:rPr lang="en-US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itchFamily="34" charset="0"/>
              </a:rPr>
              <a:t>naselje</a:t>
            </a: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itchFamily="34" charset="0"/>
              </a:rPr>
              <a:t>, 1261 Ljubljana - </a:t>
            </a:r>
            <a:r>
              <a:rPr lang="en-US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itchFamily="34" charset="0"/>
              </a:rPr>
              <a:t>Dobrunje</a:t>
            </a:r>
            <a:br>
              <a:rPr lang="en-US" sz="2000" dirty="0">
                <a:latin typeface="Calibri" pitchFamily="34" charset="0"/>
                <a:cs typeface="Calibri" pitchFamily="34" charset="0"/>
              </a:rPr>
            </a:br>
            <a:r>
              <a:rPr lang="en-IN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IN" sz="2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6244566"/>
            <a:ext cx="55092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ctr"/>
            <a:r>
              <a:rPr lang="en-IN" sz="1600" dirty="0">
                <a:solidFill>
                  <a:srgbClr val="000000"/>
                </a:solidFill>
                <a:latin typeface="Calibri"/>
              </a:rPr>
              <a:t>EC:1</a:t>
            </a:r>
            <a:endParaRPr lang="en-IN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705601" y="1176015"/>
            <a:ext cx="2362200" cy="156718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IN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Operator: </a:t>
            </a:r>
            <a:r>
              <a:rPr lang="en-IN" sz="16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Telemach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Band: N48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Cell ID: 4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E-ARFCN : 3700</a:t>
            </a: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RSRP:</a:t>
            </a:r>
            <a:r>
              <a:rPr lang="en-IN" sz="16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16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-95dbm to 115dbm </a:t>
            </a:r>
            <a:endParaRPr lang="en-IN" sz="1600" b="1" dirty="0">
              <a:solidFill>
                <a:schemeClr val="tx1"/>
              </a:solidFill>
            </a:endParaRPr>
          </a:p>
        </p:txBody>
      </p:sp>
      <p:sp>
        <p:nvSpPr>
          <p:cNvPr id="12" name="AutoShape 4" descr="https://outlook.office.com/owa/service.svc/s/GetFileAttachment?id=AAMkADFiZGMxYzFkLTZkZjUtNDIzNC04ZGVmLTY0ZWE1NDU2MDlhMABGAAAAAAC3NTo5XLi2QKPJ%2FCiAlCerBwAl99qAwDjIQZvb%2BZ%2BGCahgAAAAAAEMAAAl99qAwDjIQZvb%2BZ%2BGCahgAAA8O0NFAAABEgAQAG2uCfsmHJlDrG1ip0IxyXk%3D&amp;X-OWA-CANARY=Fmn46LVNwE-ueYQF1vSYQsB5yAn6rtQYUWmRdrweIBL-B2SdCe7_RcHvFd-Z2elQ2OaE9tG-49s.&amp;isImagePreview=True"/>
          <p:cNvSpPr>
            <a:spLocks noChangeAspect="1" noChangeArrowheads="1"/>
          </p:cNvSpPr>
          <p:nvPr/>
        </p:nvSpPr>
        <p:spPr bwMode="auto">
          <a:xfrm>
            <a:off x="2109788" y="2428875"/>
            <a:ext cx="4924425" cy="200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7E55810-73EC-43D2-97D9-15462488BD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875" y="1176015"/>
            <a:ext cx="5495925" cy="401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22867"/>
      </p:ext>
    </p:extLst>
  </p:cSld>
  <p:clrMapOvr>
    <a:masterClrMapping/>
  </p:clrMapOvr>
  <p:transition>
    <p:whee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312269"/>
            <a:ext cx="8229600" cy="1143000"/>
          </a:xfrm>
        </p:spPr>
        <p:txBody>
          <a:bodyPr>
            <a:noAutofit/>
          </a:bodyPr>
          <a:lstStyle/>
          <a:p>
            <a:br>
              <a:rPr lang="en-US" sz="2000" b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br>
              <a:rPr lang="en-US" sz="2000" b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Teleach</a:t>
            </a:r>
            <a:r>
              <a:rPr lang="en-US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(SRVCC):-</a:t>
            </a:r>
            <a:r>
              <a:rPr lang="it-IT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1351 Lukovica pri Brezovici, Slovenia</a:t>
            </a:r>
            <a:br>
              <a:rPr lang="en-US" sz="2000" dirty="0">
                <a:latin typeface="Calibri" pitchFamily="34" charset="0"/>
                <a:cs typeface="Calibri" pitchFamily="34" charset="0"/>
              </a:rPr>
            </a:br>
            <a:r>
              <a:rPr lang="en-IN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IN" sz="2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6244566"/>
            <a:ext cx="55092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ctr"/>
            <a:r>
              <a:rPr lang="en-IN" sz="1600" dirty="0">
                <a:solidFill>
                  <a:srgbClr val="000000"/>
                </a:solidFill>
                <a:latin typeface="Calibri"/>
              </a:rPr>
              <a:t>EC:1</a:t>
            </a:r>
            <a:endParaRPr lang="en-IN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705601" y="1176015"/>
            <a:ext cx="2362200" cy="156718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IN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Operator: </a:t>
            </a:r>
            <a:r>
              <a:rPr lang="en-IN" sz="16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Telemach</a:t>
            </a:r>
            <a:endParaRPr lang="en-IN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SRVCC location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AutoShape 4" descr="https://outlook.office.com/owa/service.svc/s/GetFileAttachment?id=AAMkADFiZGMxYzFkLTZkZjUtNDIzNC04ZGVmLTY0ZWE1NDU2MDlhMABGAAAAAAC3NTo5XLi2QKPJ%2FCiAlCerBwAl99qAwDjIQZvb%2BZ%2BGCahgAAAAAAEMAAAl99qAwDjIQZvb%2BZ%2BGCahgAAA8O0NFAAABEgAQAG2uCfsmHJlDrG1ip0IxyXk%3D&amp;X-OWA-CANARY=Fmn46LVNwE-ueYQF1vSYQsB5yAn6rtQYUWmRdrweIBL-B2SdCe7_RcHvFd-Z2elQ2OaE9tG-49s.&amp;isImagePreview=True"/>
          <p:cNvSpPr>
            <a:spLocks noChangeAspect="1" noChangeArrowheads="1"/>
          </p:cNvSpPr>
          <p:nvPr/>
        </p:nvSpPr>
        <p:spPr bwMode="auto">
          <a:xfrm>
            <a:off x="2109788" y="2428875"/>
            <a:ext cx="4924425" cy="200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B4FAD37-A9B3-45F4-B04D-752318C484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144" y="1121035"/>
            <a:ext cx="6081713" cy="4638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588850"/>
      </p:ext>
    </p:extLst>
  </p:cSld>
  <p:clrMapOvr>
    <a:masterClrMapping/>
  </p:clrMapOvr>
  <p:transition>
    <p:whee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499803"/>
            <a:ext cx="8229600" cy="1143000"/>
          </a:xfrm>
        </p:spPr>
        <p:txBody>
          <a:bodyPr>
            <a:noAutofit/>
          </a:bodyPr>
          <a:lstStyle/>
          <a:p>
            <a:br>
              <a:rPr lang="en-US" sz="2000" b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br>
              <a:rPr lang="en-US" sz="2000" b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Mobitel</a:t>
            </a:r>
            <a:r>
              <a:rPr lang="en-US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(SRVCC):-</a:t>
            </a:r>
            <a:r>
              <a:rPr lang="it-IT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1351 Lukovica pri Brezovici, Slovenia</a:t>
            </a:r>
            <a:br>
              <a:rPr lang="en-US" sz="2000" dirty="0">
                <a:latin typeface="Calibri" pitchFamily="34" charset="0"/>
                <a:cs typeface="Calibri" pitchFamily="34" charset="0"/>
              </a:rPr>
            </a:br>
            <a:r>
              <a:rPr lang="en-IN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IN" sz="2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239000" y="1447800"/>
            <a:ext cx="1873954" cy="838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IN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Operator: </a:t>
            </a:r>
            <a:r>
              <a:rPr lang="en-IN" sz="16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Mobitel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SRVCC location</a:t>
            </a:r>
            <a:endParaRPr lang="en-IN" sz="1600" dirty="0">
              <a:solidFill>
                <a:schemeClr val="tx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48E8604-D65F-4CBC-A474-86B70376BB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2487" y="1066800"/>
            <a:ext cx="6081713" cy="4638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9780665"/>
      </p:ext>
    </p:extLst>
  </p:cSld>
  <p:clrMapOvr>
    <a:masterClrMapping/>
  </p:clrMapOvr>
  <p:transition>
    <p:whee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066800"/>
            <a:ext cx="8229600" cy="3352800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spcBef>
                <a:spcPct val="50000"/>
              </a:spcBef>
              <a:buNone/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sz="28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  <a:cs typeface="Times New Roman" pitchFamily="18" charset="0"/>
              </a:rPr>
              <a:t>MARQUIS TECHNOLOGIES</a:t>
            </a:r>
          </a:p>
          <a:p>
            <a:pPr algn="ctr">
              <a:spcBef>
                <a:spcPct val="50000"/>
              </a:spcBef>
              <a:defRPr/>
            </a:pPr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hlinkClick r:id="rId2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  <a:hlinkClick r:id="rId2"/>
              </a:rPr>
              <a:t>www.marquistech.com</a:t>
            </a:r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</a:endParaRPr>
          </a:p>
          <a:p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  <a:t>			</a:t>
            </a:r>
            <a:r>
              <a:rPr lang="en-US" sz="60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  <a:t>THANK YOU</a:t>
            </a:r>
            <a:br>
              <a:rPr lang="en-US" sz="60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endParaRPr lang="en-US" sz="60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ransition>
    <p:wheel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588</TotalTime>
  <Words>187</Words>
  <Application>Microsoft Office PowerPoint</Application>
  <PresentationFormat>On-screen Show (4:3)</PresentationFormat>
  <Paragraphs>40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</vt:lpstr>
      <vt:lpstr>Calibri</vt:lpstr>
      <vt:lpstr>Cambria</vt:lpstr>
      <vt:lpstr>Lucida Sans Unicode</vt:lpstr>
      <vt:lpstr>Times New Roman</vt:lpstr>
      <vt:lpstr>Verdana</vt:lpstr>
      <vt:lpstr>Wingdings 2</vt:lpstr>
      <vt:lpstr>Wingdings 3</vt:lpstr>
      <vt:lpstr>Concourse</vt:lpstr>
      <vt:lpstr>MARQUIS TECHNOLOGIES  </vt:lpstr>
      <vt:lpstr>Drive Route  5G</vt:lpstr>
      <vt:lpstr>  Mobitel N7(5G):-Litijska cesta 152    </vt:lpstr>
      <vt:lpstr>  Teleach N48(5G):-Novo naselje, 1261 Ljubljana - Dobrunje    </vt:lpstr>
      <vt:lpstr>  Teleach (SRVCC):- 1351 Lukovica pri Brezovici, Slovenia    </vt:lpstr>
      <vt:lpstr>  Mobitel (SRVCC):-1351 Lukovica pri Brezovici, Slovenia    </vt:lpstr>
      <vt:lpstr>           THANK YOU 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MARQUIS TECHNOLOGIES</dc:title>
  <dc:subject>Marketing Presentation</dc:subject>
  <dc:creator>Kailash</dc:creator>
  <cp:lastModifiedBy>Lokesh Bollineni</cp:lastModifiedBy>
  <cp:revision>888</cp:revision>
  <dcterms:created xsi:type="dcterms:W3CDTF">2007-12-16T16:40:02Z</dcterms:created>
  <dcterms:modified xsi:type="dcterms:W3CDTF">2022-03-01T11:16:08Z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4fea9ac1-470f-4ff8-9b19-4c01456e19dc</vt:lpwstr>
  </property>
  <property fmtid="{D5CDD505-2E9C-101B-9397-08002B2CF9AE}" pid="3" name="NokiaConfidentiality">
    <vt:lpwstr>Confidential</vt:lpwstr>
  </property>
</Properties>
</file>