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8"/>
  </p:notesMasterIdLst>
  <p:handoutMasterIdLst>
    <p:handoutMasterId r:id="rId9"/>
  </p:handoutMasterIdLst>
  <p:sldIdLst>
    <p:sldId id="343" r:id="rId2"/>
    <p:sldId id="425" r:id="rId3"/>
    <p:sldId id="426" r:id="rId4"/>
    <p:sldId id="427" r:id="rId5"/>
    <p:sldId id="428" r:id="rId6"/>
    <p:sldId id="423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83" d="100"/>
          <a:sy n="83" d="100"/>
        </p:scale>
        <p:origin x="11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</a:t>
            </a:r>
            <a:r>
              <a:rPr lang="en-US" sz="3600" b="0">
                <a:effectLst/>
                <a:latin typeface="Cambria" pitchFamily="18" charset="0"/>
              </a:rPr>
              <a:t>Route 5G</a:t>
            </a:r>
            <a:endParaRPr lang="en-US" sz="3600" b="0" dirty="0">
              <a:effectLst/>
              <a:latin typeface="Cambria" pitchFamily="18" charset="0"/>
            </a:endParaRPr>
          </a:p>
        </p:txBody>
      </p:sp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632" y="497813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 Band N77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(5G Near cell):-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Trg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Republike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Hrvatske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12, 10000, Zagreb, Croatia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HT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6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39025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98AEDD-F883-48C1-BE22-3EA7858DF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666875"/>
            <a:ext cx="6178953" cy="3057525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 Band N77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(5G Edge cell):- 10000, Zagreb, Croatia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1176015"/>
            <a:ext cx="2514601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HT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6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39025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-90dBm to -105dBm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AB1D08-4CD7-46B3-ABB2-FB8458B72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08" y="1295400"/>
            <a:ext cx="5343525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20772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(5G to 4G Reselection):-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Trg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Republike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Hrvatske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 12, 10000, Zagreb, Croatia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HT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5G to 4G reselection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B494E1-EC6C-4D1D-B48C-4B78FA3BF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524" y="1427297"/>
            <a:ext cx="3352800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847862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591</TotalTime>
  <Words>187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Drive Route 5G</vt:lpstr>
      <vt:lpstr>  HT Band N77(5G Near cell):-Trg Republike Hrvatske 12, 10000, Zagreb, Croatia    </vt:lpstr>
      <vt:lpstr>  HT Band N77(5G Edge cell):- 10000, Zagreb, Croatia    </vt:lpstr>
      <vt:lpstr>  HT (5G to 4G Reselection):-Trg Republike Hrvatske 12, 10000, Zagreb, Croatia   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Lokesh Bollineni</cp:lastModifiedBy>
  <cp:revision>885</cp:revision>
  <dcterms:created xsi:type="dcterms:W3CDTF">2007-12-16T16:40:02Z</dcterms:created>
  <dcterms:modified xsi:type="dcterms:W3CDTF">2022-03-01T11:16:22Z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