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9"/>
  </p:notesMasterIdLst>
  <p:handoutMasterIdLst>
    <p:handoutMasterId r:id="rId10"/>
  </p:handoutMasterIdLst>
  <p:sldIdLst>
    <p:sldId id="343" r:id="rId2"/>
    <p:sldId id="456" r:id="rId3"/>
    <p:sldId id="543" r:id="rId4"/>
    <p:sldId id="546" r:id="rId5"/>
    <p:sldId id="545" r:id="rId6"/>
    <p:sldId id="531" r:id="rId7"/>
    <p:sldId id="423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104" d="100"/>
          <a:sy n="104" d="100"/>
        </p:scale>
        <p:origin x="18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Dubai/UAE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07300"/>
              </p:ext>
            </p:extLst>
          </p:nvPr>
        </p:nvGraphicFramePr>
        <p:xfrm>
          <a:off x="157316" y="1981200"/>
          <a:ext cx="8758084" cy="2991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681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4761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32466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03931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75046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84792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1071739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LTE FDD B1/B3/B20 &amp; TDD N78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1071739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Etisalat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LTE FDD B3/B5 &amp; TDD N78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649458" y="649972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DU 5G, 4G Near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649458" y="1117937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25.270244  55.313131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DU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010B9-EC4D-CECC-A852-38EEC2522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3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BA214-2CE3-D5C6-5C4A-170F8CEA9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1CAA8-B21B-2FC3-7D05-39BC38E72A6E}"/>
              </a:ext>
            </a:extLst>
          </p:cNvPr>
          <p:cNvSpPr txBox="1"/>
          <p:nvPr/>
        </p:nvSpPr>
        <p:spPr>
          <a:xfrm>
            <a:off x="609600" y="702504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Etisalat 4G,5G Near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BAA86-1678-0536-978D-24BDCC27FCA8}"/>
              </a:ext>
            </a:extLst>
          </p:cNvPr>
          <p:cNvSpPr txBox="1"/>
          <p:nvPr/>
        </p:nvSpPr>
        <p:spPr>
          <a:xfrm>
            <a:off x="649458" y="1077686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25.276637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55.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334982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Etisalat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B6D6F-3000-691B-61A3-0F02F1D8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38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4267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62B02-D9CA-8A2E-BD3C-B6ABC75D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8610600" cy="49403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Long- 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25.26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6040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Long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.324434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Location-18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Street,Dubai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UAE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- Handover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AA7F0-CFBF-F778-2090-7226BF16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0366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Handover (DU and Etisalat)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47DDE-292C-131E-5567-FBF60BF9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88754"/>
            <a:ext cx="8533628" cy="42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2216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00196-71E5-C9C7-0967-4AA62C786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2895600" cy="5228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79ABFD-3224-F626-0192-6DB5BD3E7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718" y="1094421"/>
            <a:ext cx="2860963" cy="52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3681</TotalTime>
  <Words>153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Handover (DU and Etisalat)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Manish Singh</cp:lastModifiedBy>
  <cp:revision>955</cp:revision>
  <dcterms:created xsi:type="dcterms:W3CDTF">2007-12-16T16:40:02Z</dcterms:created>
  <dcterms:modified xsi:type="dcterms:W3CDTF">2025-09-29T08:23:05Z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