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4"/>
  </p:notesMasterIdLst>
  <p:handoutMasterIdLst>
    <p:handoutMasterId r:id="rId15"/>
  </p:handoutMasterIdLst>
  <p:sldIdLst>
    <p:sldId id="343" r:id="rId2"/>
    <p:sldId id="456" r:id="rId3"/>
    <p:sldId id="543" r:id="rId4"/>
    <p:sldId id="547" r:id="rId5"/>
    <p:sldId id="488" r:id="rId6"/>
    <p:sldId id="550" r:id="rId7"/>
    <p:sldId id="549" r:id="rId8"/>
    <p:sldId id="531" r:id="rId9"/>
    <p:sldId id="551" r:id="rId10"/>
    <p:sldId id="553" r:id="rId11"/>
    <p:sldId id="554" r:id="rId12"/>
    <p:sldId id="42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59" d="100"/>
          <a:sy n="59" d="100"/>
        </p:scale>
        <p:origin x="15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62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21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2954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Airtel 5G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(Dehradun)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Specification-Call/Handover/Cell Reselection/Redirection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4C0C9-7722-80FE-1110-145066E2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1"/>
            <a:ext cx="8346338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05902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2954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Vi 4G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(Dehradun)</a:t>
            </a:r>
            <a:b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Specification-Call/Handover/Cell Reselection/Redirection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318B0-712C-07CA-786D-246321DB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37" y="1609471"/>
            <a:ext cx="7491863" cy="42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65698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Dehradun/India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47602"/>
              </p:ext>
            </p:extLst>
          </p:nvPr>
        </p:nvGraphicFramePr>
        <p:xfrm>
          <a:off x="0" y="1940737"/>
          <a:ext cx="8763000" cy="3743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B5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 NSA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 SA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B3,B8</a:t>
                      </a:r>
                    </a:p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TDD-B40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UTMS2100/1800 ,GSM 1800/900MHZ &amp; LTE-2100MHz</a:t>
                      </a:r>
                    </a:p>
                    <a:p>
                      <a:pPr algn="ctr"/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3G/2G/4G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-30.3278452,78.047343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9B93A-6037-DCD6-091D-D41C7705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82463"/>
            <a:ext cx="8040222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381000" y="1219200"/>
            <a:ext cx="6477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30.342522, 78.016255</a:t>
            </a:r>
            <a:r>
              <a:rPr lang="en-IN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  <a:cs typeface="Calibri" panose="020F0502020204030204" pitchFamily="34" charset="0"/>
              </a:rPr>
              <a:t>Near Forest Research Institute ,</a:t>
            </a:r>
            <a:r>
              <a:rPr lang="en-US" sz="2000" dirty="0" err="1">
                <a:solidFill>
                  <a:srgbClr val="202124"/>
                </a:solidFill>
                <a:highlight>
                  <a:srgbClr val="FFFFFF"/>
                </a:highlight>
                <a:latin typeface="Google Sans"/>
                <a:cs typeface="Calibri" panose="020F0502020204030204" pitchFamily="34" charset="0"/>
              </a:rPr>
              <a:t>Chakratta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  <a:cs typeface="Calibri" panose="020F0502020204030204" pitchFamily="34" charset="0"/>
              </a:rPr>
              <a:t> Road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54E3E-0C5F-1014-6C77-080FA8EA8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7315200" cy="35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18/06/2024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,JIO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152400" y="901835"/>
            <a:ext cx="5500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30.368942,78.0942517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0.3700158,78.0817204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Dehradun to Mussoorie Diversion Road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9D637-6F3A-C6D6-4D83-0E8230F08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16" y="1917497"/>
            <a:ext cx="7615684" cy="31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18/06/2024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5G Near Cell  JIO ,Dehradun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373967" y="830502"/>
            <a:ext cx="5500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Lat/Long. 30.3153536,78.0355921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  <a:cs typeface="Calibri" panose="020F0502020204030204" pitchFamily="34" charset="0"/>
              </a:rPr>
              <a:t> Near Prince Chowk ,Dehradun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–VONR &amp; 5G STABLE NETWORK</a:t>
            </a:r>
          </a:p>
          <a:p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BAAA85-0208-DF04-219D-48053A465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33600"/>
            <a:ext cx="7110852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69544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18/06/2024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SRVCC for VI operator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152400" y="901835"/>
            <a:ext cx="5500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30.368942,78.0942517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30.216554, 78.122021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Dehradun to Haridwar  Road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947FD-AD08-9A10-1DB6-8271987E5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7497"/>
            <a:ext cx="8229600" cy="30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83159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DCE5B-3216-4523-5A23-C6D3B9D6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8977"/>
            <a:ext cx="8686799" cy="50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7106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2954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JIO 5G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(Dehradun)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Specification-Call/Handover/Cell Reselection/Redirection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78713-099B-32AD-C84D-0F8A47C2E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19200"/>
            <a:ext cx="8001000" cy="46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33385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1546</TotalTime>
  <Words>306</Words>
  <Application>Microsoft Office PowerPoint</Application>
  <PresentationFormat>On-screen Show (4:3)</PresentationFormat>
  <Paragraphs>65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Google Sans</vt:lpstr>
      <vt:lpstr>Lucida Grande</vt:lpstr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DRIVE ROUTE </vt:lpstr>
      <vt:lpstr>DRIVE ROUTE JIO 5G (Dehradun) Specification-Call/Handover/Cell Reselection/Redirection </vt:lpstr>
      <vt:lpstr>DRIVE ROUTE Airtel 5G (Dehradun) Specification-Call/Handover/Cell Reselection/Redirection </vt:lpstr>
      <vt:lpstr>DRIVE ROUTE Vi 4G (Dehradun) Specification-Call/Handover/Cell Reselection/Redirection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Ravikanth  Gupta</cp:lastModifiedBy>
  <cp:revision>928</cp:revision>
  <dcterms:created xsi:type="dcterms:W3CDTF">2007-12-16T16:40:02Z</dcterms:created>
  <dcterms:modified xsi:type="dcterms:W3CDTF">2024-06-18T06:41:20Z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