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8"/>
  </p:notesMasterIdLst>
  <p:handoutMasterIdLst>
    <p:handoutMasterId r:id="rId9"/>
  </p:handoutMasterIdLst>
  <p:sldIdLst>
    <p:sldId id="343" r:id="rId2"/>
    <p:sldId id="518" r:id="rId3"/>
    <p:sldId id="571" r:id="rId4"/>
    <p:sldId id="520" r:id="rId5"/>
    <p:sldId id="572" r:id="rId6"/>
    <p:sldId id="429" r:id="rId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749E2D6-4B76-470F-A8C2-5A53136E1EFC}">
          <p14:sldIdLst>
            <p14:sldId id="343"/>
            <p14:sldId id="518"/>
            <p14:sldId id="571"/>
            <p14:sldId id="520"/>
            <p14:sldId id="572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F2C0B"/>
    <a:srgbClr val="52FC36"/>
    <a:srgbClr val="DCB328"/>
    <a:srgbClr val="7C0917"/>
    <a:srgbClr val="9CBD26"/>
    <a:srgbClr val="464AB3"/>
    <a:srgbClr val="BBBCBA"/>
    <a:srgbClr val="BCBCBC"/>
    <a:srgbClr val="05A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0744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48755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7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5G Drive Route – Copenhagen(Denmark)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819" y="228600"/>
            <a:ext cx="8389532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Telenor &amp; Telia 5G Band 78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E805A79-C70D-4A36-922D-4E5A31301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308"/>
            <a:ext cx="9144000" cy="39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8515351" cy="2049066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Yousee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5G Band 78 to Band 28 Handover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AEED9BC6-A80C-44A6-9D05-7AC569DC0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5" y="2286000"/>
            <a:ext cx="8453402" cy="2971800"/>
          </a:xfrm>
        </p:spPr>
      </p:pic>
    </p:spTree>
    <p:extLst>
      <p:ext uri="{BB962C8B-B14F-4D97-AF65-F5344CB8AC3E}">
        <p14:creationId xmlns:p14="http://schemas.microsoft.com/office/powerpoint/2010/main" val="402394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0"/>
            <a:ext cx="8667750" cy="17526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Tre(3) 5G Band 3 location: 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AD5027E4-7086-4826-8755-48EAE9819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52345"/>
            <a:ext cx="8127415" cy="3753309"/>
          </a:xfrm>
        </p:spPr>
      </p:pic>
    </p:spTree>
    <p:extLst>
      <p:ext uri="{BB962C8B-B14F-4D97-AF65-F5344CB8AC3E}">
        <p14:creationId xmlns:p14="http://schemas.microsoft.com/office/powerpoint/2010/main" val="390864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7E1B7AB-C736-4D50-BBD6-16247B6F0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8" y="1828800"/>
            <a:ext cx="8781384" cy="346077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6C35E9-A1D9-43D0-BAB0-885FA904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Tre(3) 5G Band 1</a:t>
            </a:r>
            <a:endParaRPr lang="en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7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5445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1935</TotalTime>
  <Words>65</Words>
  <Application>Microsoft Office PowerPoint</Application>
  <PresentationFormat>On-screen Show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Test Plan and Drive Route.potx</vt:lpstr>
      <vt:lpstr>MARQUIS TECHNOLOGIES  </vt:lpstr>
      <vt:lpstr>Telenor &amp; Telia 5G Band 78</vt:lpstr>
      <vt:lpstr>Yousee 5G Band 78 to Band 28 Handover</vt:lpstr>
      <vt:lpstr>  Tre(3) 5G Band 3 location: </vt:lpstr>
      <vt:lpstr>Tre(3) 5G Band 1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Nayan Haloi</cp:lastModifiedBy>
  <cp:revision>363</cp:revision>
  <dcterms:created xsi:type="dcterms:W3CDTF">2014-11-21T17:14:24Z</dcterms:created>
  <dcterms:modified xsi:type="dcterms:W3CDTF">2021-01-02T12:34:29Z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