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1"/>
  </p:notesMasterIdLst>
  <p:handoutMasterIdLst>
    <p:handoutMasterId r:id="rId12"/>
  </p:handoutMasterIdLst>
  <p:sldIdLst>
    <p:sldId id="343" r:id="rId2"/>
    <p:sldId id="456" r:id="rId3"/>
    <p:sldId id="543" r:id="rId4"/>
    <p:sldId id="547" r:id="rId5"/>
    <p:sldId id="426" r:id="rId6"/>
    <p:sldId id="544" r:id="rId7"/>
    <p:sldId id="545" r:id="rId8"/>
    <p:sldId id="531" r:id="rId9"/>
    <p:sldId id="423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68" d="100"/>
          <a:sy n="68" d="100"/>
        </p:scale>
        <p:origin x="14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Delhi/India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38211"/>
              </p:ext>
            </p:extLst>
          </p:nvPr>
        </p:nvGraphicFramePr>
        <p:xfrm>
          <a:off x="0" y="1940737"/>
          <a:ext cx="8763000" cy="2768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75260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L3/L8 &amp; TDD L40/5G-N78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L1/L3/L5/ &amp; TDD L40/5G-N78/N28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L1/L3/ &amp; TDD L41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Near Cell, Airtel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30.7284126° N, 76.7672529°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85590-F21A-BD03-7AF8-3715D836C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82463"/>
            <a:ext cx="8382000" cy="41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to 4G Handover ,Airtel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30.7214744 &amp; Long. 76.7725953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City center Sector 34B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,Weak coverage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45530-4779-FBD6-EF3B-9724D0C0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8305799" cy="42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8A25FE-A221-0319-36E5-32785E63DC1A}"/>
              </a:ext>
            </a:extLst>
          </p:cNvPr>
          <p:cNvSpPr txBox="1"/>
          <p:nvPr/>
        </p:nvSpPr>
        <p:spPr>
          <a:xfrm>
            <a:off x="228600" y="369556"/>
            <a:ext cx="4579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to 4G Handover, Jio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24E58-B0E0-5BE9-4528-8501FD5BB3C9}"/>
              </a:ext>
            </a:extLst>
          </p:cNvPr>
          <p:cNvSpPr txBox="1"/>
          <p:nvPr/>
        </p:nvSpPr>
        <p:spPr>
          <a:xfrm>
            <a:off x="228600" y="1032299"/>
            <a:ext cx="495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: 30.727179° N, 76.768945° 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</a:t>
            </a: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5G to 4G Handover, Jio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337D25-DA8C-8FE8-33F8-38D38EE6D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42007"/>
            <a:ext cx="7620000" cy="41758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20BA5-F8EC-E2B9-41BD-1A7F7DDCFB2F}"/>
              </a:ext>
            </a:extLst>
          </p:cNvPr>
          <p:cNvSpPr txBox="1"/>
          <p:nvPr/>
        </p:nvSpPr>
        <p:spPr>
          <a:xfrm>
            <a:off x="4572000" y="3581400"/>
            <a:ext cx="1219200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5G to 4G     Handover</a:t>
            </a:r>
          </a:p>
        </p:txBody>
      </p:sp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25DCF-5D11-7C2E-CAF4-5AFFA40B2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4648200" cy="11430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 –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30.737307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N,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76.781165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E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Sector 17, Chandigarh,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India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Specification –VI 4G 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5DBE4-1B31-92E7-F879-32D9FC4F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4G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FBEAC-66AD-73C0-B3B2-8407FB26E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477" y="846138"/>
            <a:ext cx="3657600" cy="1933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7FCBD4-1E5B-B572-2266-7BD8DB30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1800"/>
            <a:ext cx="7848600" cy="352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08175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62B02-D9CA-8A2E-BD3C-B6ABC75D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8610600" cy="49403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Long-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30.729044</a:t>
            </a:r>
            <a:r>
              <a:rPr lang="en-IN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7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6.772141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Location- 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near Aroma Taxi Stand, Sector 22C, Sector 22, </a:t>
            </a:r>
          </a:p>
          <a:p>
            <a:pPr marL="109537" indent="0">
              <a:buNone/>
            </a:pPr>
            <a:r>
              <a:rPr lang="en-US" sz="18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Handover :- Himalaya Marg, Near sector 22C</a:t>
            </a:r>
            <a:endParaRPr lang="en-I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AA7F0-CFBF-F778-2090-7226BF16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03663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 4G FDD COVERAGE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E6139-BAC9-0DD1-83E1-916E7F37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23" y="2358401"/>
            <a:ext cx="3912578" cy="4165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861212-E1B1-DAEB-C9B8-6BF92E236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2397143"/>
            <a:ext cx="3713746" cy="4126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B5FF4-A537-539A-A0CD-223104E44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637" y="702528"/>
            <a:ext cx="3352800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2216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ROUTE: Chandigarh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34DB6E-3E28-7F70-4245-075CAC9E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09644"/>
            <a:ext cx="2667000" cy="5563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19E5E-E177-3AAB-305A-16FBA2C6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109644"/>
            <a:ext cx="2819400" cy="55633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F71FF9-32EB-487F-65E8-80F61B9C2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1143641"/>
            <a:ext cx="3009900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1660</TotalTime>
  <Words>257</Words>
  <Application>Microsoft Office PowerPoint</Application>
  <PresentationFormat>On-screen Show (4:3)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Lucida Grande</vt:lpstr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VI 4G</vt:lpstr>
      <vt:lpstr>VI 4G FDD COVERAGE</vt:lpstr>
      <vt:lpstr>DRIVE ROUTE: Chandigarh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Praveen  Bhati</cp:lastModifiedBy>
  <cp:revision>913</cp:revision>
  <dcterms:created xsi:type="dcterms:W3CDTF">2007-12-16T16:40:02Z</dcterms:created>
  <dcterms:modified xsi:type="dcterms:W3CDTF">2024-02-12T12:02:46Z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