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3"/>
  </p:notesMasterIdLst>
  <p:handoutMasterIdLst>
    <p:handoutMasterId r:id="rId24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458" r:id="rId9"/>
    <p:sldId id="454" r:id="rId10"/>
    <p:sldId id="541" r:id="rId11"/>
    <p:sldId id="460" r:id="rId12"/>
    <p:sldId id="462" r:id="rId13"/>
    <p:sldId id="464" r:id="rId14"/>
    <p:sldId id="467" r:id="rId15"/>
    <p:sldId id="529" r:id="rId16"/>
    <p:sldId id="530" r:id="rId17"/>
    <p:sldId id="531" r:id="rId18"/>
    <p:sldId id="523" r:id="rId19"/>
    <p:sldId id="550" r:id="rId20"/>
    <p:sldId id="553" r:id="rId21"/>
    <p:sldId id="423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533" autoAdjust="0"/>
  </p:normalViewPr>
  <p:slideViewPr>
    <p:cSldViewPr>
      <p:cViewPr varScale="1">
        <p:scale>
          <a:sx n="85" d="100"/>
          <a:sy n="85" d="100"/>
        </p:scale>
        <p:origin x="15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3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6/21/2021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Microsoft_Excel_97-2003_Worksheet.xls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VI&amp; Reliance JIO ,BSNL(FDD/TDD)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Band HO</a:t>
            </a:r>
          </a:p>
          <a:p>
            <a:endParaRPr lang="en-US" sz="28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632C5-4B45-45D2-B5E3-53B9AA883EEA}"/>
              </a:ext>
            </a:extLst>
          </p:cNvPr>
          <p:cNvSpPr txBox="1"/>
          <p:nvPr/>
        </p:nvSpPr>
        <p:spPr>
          <a:xfrm>
            <a:off x="2304146" y="900035"/>
            <a:ext cx="457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Band 3&lt;&gt;</a:t>
            </a:r>
            <a:r>
              <a:rPr lang="en-US" dirty="0"/>
              <a:t>40</a:t>
            </a:r>
            <a:r>
              <a:rPr lang="en-US" sz="1800" dirty="0"/>
              <a:t>&lt;&gt;41 Handover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0C81A-8D69-4FA8-A6F1-143E59BCB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69367"/>
            <a:ext cx="3086100" cy="5436233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3D8B8CE-2C6B-4229-B053-23B0C4B54B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430412"/>
              </p:ext>
            </p:extLst>
          </p:nvPr>
        </p:nvGraphicFramePr>
        <p:xfrm>
          <a:off x="334963" y="1816539"/>
          <a:ext cx="4116941" cy="252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492713" imgH="2546181" progId="Excel.Sheet.8">
                  <p:embed/>
                </p:oleObj>
              </mc:Choice>
              <mc:Fallback>
                <p:oleObj name="Worksheet" r:id="rId3" imgW="5492713" imgH="254618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963" y="1816539"/>
                        <a:ext cx="4116941" cy="2526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B6A0C06-C9EE-4E81-B1D8-6D46870792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997090"/>
              </p:ext>
            </p:extLst>
          </p:nvPr>
        </p:nvGraphicFramePr>
        <p:xfrm>
          <a:off x="990600" y="495300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806400" progId="Excel.Sheet.8">
                  <p:embed/>
                </p:oleObj>
              </mc:Choice>
              <mc:Fallback>
                <p:oleObj name="Worksheet" showAsIcon="1" r:id="rId5" imgW="914400" imgH="8064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495300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696550"/>
              </p:ext>
            </p:extLst>
          </p:nvPr>
        </p:nvGraphicFramePr>
        <p:xfrm>
          <a:off x="685800" y="838200"/>
          <a:ext cx="6477000" cy="76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749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76.753115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30.750530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142874" y="4263597"/>
            <a:ext cx="216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-57dbm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 flipH="1">
            <a:off x="235085" y="3429000"/>
            <a:ext cx="2075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Sector-25 D </a:t>
            </a:r>
          </a:p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Chandigarh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983F1-6C1D-46C2-8883-25CD9E321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18" y="1600201"/>
            <a:ext cx="3165231" cy="495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2B4558-4C54-4EEF-9FFE-089BF9865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151" y="1590783"/>
            <a:ext cx="3165231" cy="51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575294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76.752587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30.749070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941F0F3-7697-4A26-8BA1-C0FB510B881A}"/>
              </a:ext>
            </a:extLst>
          </p:cNvPr>
          <p:cNvSpPr txBox="1"/>
          <p:nvPr/>
        </p:nvSpPr>
        <p:spPr>
          <a:xfrm>
            <a:off x="178730" y="3933458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Sector-25 D</a:t>
            </a:r>
          </a:p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Chandigarh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3BAA39-959F-49DC-B93B-C7E90DEDBA2F}"/>
              </a:ext>
            </a:extLst>
          </p:cNvPr>
          <p:cNvSpPr txBox="1"/>
          <p:nvPr/>
        </p:nvSpPr>
        <p:spPr>
          <a:xfrm>
            <a:off x="122222" y="4782235"/>
            <a:ext cx="2163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7B0DC-836A-4C64-A0F9-B6B6225F5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436" y="1768867"/>
            <a:ext cx="3165231" cy="4913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A111DE-68FE-4C6F-96F6-5CD2C6234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667" y="1768867"/>
            <a:ext cx="3165231" cy="49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 JI0  Chandigarh 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969" y="321355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-60dbm to -110dbm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057EA-9A02-4CCC-8520-A72881114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65" y="764570"/>
            <a:ext cx="4140239" cy="590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JIO 4G Band Handover</a:t>
            </a:r>
            <a:endParaRPr lang="en-IN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2C899-F63D-4296-8AD5-A7480434F6AC}"/>
              </a:ext>
            </a:extLst>
          </p:cNvPr>
          <p:cNvSpPr txBox="1"/>
          <p:nvPr/>
        </p:nvSpPr>
        <p:spPr>
          <a:xfrm>
            <a:off x="1981200" y="807293"/>
            <a:ext cx="374403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Band 3&lt;&gt;5&lt;&gt;40 Handover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8B08A3-73A8-41BF-9C31-27E889C6B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81" y="1219200"/>
            <a:ext cx="3723680" cy="533400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E819F32-0D87-42CC-AAE4-D54BD7A51A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550984"/>
              </p:ext>
            </p:extLst>
          </p:nvPr>
        </p:nvGraphicFramePr>
        <p:xfrm>
          <a:off x="302232" y="2057400"/>
          <a:ext cx="437508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492713" imgH="2546181" progId="Excel.Sheet.8">
                  <p:embed/>
                </p:oleObj>
              </mc:Choice>
              <mc:Fallback>
                <p:oleObj name="Worksheet" r:id="rId3" imgW="5492713" imgH="254618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232" y="2057400"/>
                        <a:ext cx="4375080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2291FAD-D092-4035-BEDB-70052D0026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371624"/>
              </p:ext>
            </p:extLst>
          </p:nvPr>
        </p:nvGraphicFramePr>
        <p:xfrm>
          <a:off x="1958941" y="510540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806400" progId="Excel.Sheet.8">
                  <p:embed/>
                </p:oleObj>
              </mc:Choice>
              <mc:Fallback>
                <p:oleObj name="Worksheet" showAsIcon="1" r:id="rId5" imgW="914400" imgH="8064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8941" y="510540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823569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76.756809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30.751254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40090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11350E-D5B7-4088-876F-5A42ACDFC0D9}"/>
              </a:ext>
            </a:extLst>
          </p:cNvPr>
          <p:cNvSpPr txBox="1"/>
          <p:nvPr/>
        </p:nvSpPr>
        <p:spPr>
          <a:xfrm>
            <a:off x="184960" y="4267199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Sector-25 D</a:t>
            </a:r>
          </a:p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Chandigarh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180679" y="5254756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93AFE5-6366-45AF-A371-EB91FF1FC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920" y="1808780"/>
            <a:ext cx="3351698" cy="3889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44BC6D-AB6E-4ADC-A6D3-1D9B081DD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790272"/>
            <a:ext cx="3276600" cy="49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701630"/>
              </p:ext>
            </p:extLst>
          </p:nvPr>
        </p:nvGraphicFramePr>
        <p:xfrm>
          <a:off x="330532" y="96739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76.755243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30.751842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40090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152400" y="5791200"/>
            <a:ext cx="206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53F10-2155-4B10-AD10-172E6F50C882}"/>
              </a:ext>
            </a:extLst>
          </p:cNvPr>
          <p:cNvSpPr txBox="1"/>
          <p:nvPr/>
        </p:nvSpPr>
        <p:spPr>
          <a:xfrm>
            <a:off x="152400" y="4800600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Sector-25 D</a:t>
            </a:r>
          </a:p>
          <a:p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Chandigarh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5FA213-A421-49BB-94E4-ECF1C2ED9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600" y="1617498"/>
            <a:ext cx="3086100" cy="42731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05563E-2401-4135-9B36-DB76DA251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700" y="1617497"/>
            <a:ext cx="3086100" cy="524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Vodafone: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2AD9B2-E4A3-4379-8F89-ED0FDEB67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675" y="1168159"/>
            <a:ext cx="3086100" cy="53613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CB613B-9963-4124-BBDD-16DCAB172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775" y="1168159"/>
            <a:ext cx="3086100" cy="5361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6A2594-1240-4C4B-8A23-3179C3C593FF}"/>
              </a:ext>
            </a:extLst>
          </p:cNvPr>
          <p:cNvSpPr txBox="1"/>
          <p:nvPr/>
        </p:nvSpPr>
        <p:spPr>
          <a:xfrm>
            <a:off x="533400" y="3276600"/>
            <a:ext cx="2031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Sector-25 D</a:t>
            </a:r>
          </a:p>
          <a:p>
            <a:r>
              <a:rPr lang="en-US" b="1" dirty="0"/>
              <a:t>Chandigarh</a:t>
            </a:r>
          </a:p>
        </p:txBody>
      </p:sp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/>
              <a:t>      </a:t>
            </a:r>
            <a:r>
              <a:rPr lang="en-US" sz="2800" dirty="0" err="1"/>
              <a:t>VIBand</a:t>
            </a:r>
            <a:r>
              <a:rPr lang="en-US" sz="2800" dirty="0"/>
              <a:t> 3&lt;&gt;41 Handover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A3BB92-1E44-49F8-8CB0-1A8D9526E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219200"/>
            <a:ext cx="3723680" cy="5530921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9F011ED-3177-4DB6-B233-707F90D6D6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017844"/>
              </p:ext>
            </p:extLst>
          </p:nvPr>
        </p:nvGraphicFramePr>
        <p:xfrm>
          <a:off x="381000" y="2133600"/>
          <a:ext cx="472440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92713" imgH="1435027" progId="Excel.Sheet.8">
                  <p:embed/>
                </p:oleObj>
              </mc:Choice>
              <mc:Fallback>
                <p:oleObj name="Worksheet" r:id="rId4" imgW="5492713" imgH="143502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2133600"/>
                        <a:ext cx="4724400" cy="204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539D850-4D37-4C49-9FAB-888DC44244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218274"/>
              </p:ext>
            </p:extLst>
          </p:nvPr>
        </p:nvGraphicFramePr>
        <p:xfrm>
          <a:off x="2057400" y="480060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6" imgW="914400" imgH="806400" progId="Excel.Sheet.8">
                  <p:embed/>
                </p:oleObj>
              </mc:Choice>
              <mc:Fallback>
                <p:oleObj name="Worksheet" showAsIcon="1" r:id="rId6" imgW="914400" imgH="8064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7400" y="480060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9" y="228600"/>
            <a:ext cx="9448800" cy="11430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  G net Tracker Drive Route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F50C9F-76A4-411A-81FF-B3027CF71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338638"/>
            <a:ext cx="3086100" cy="5322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CD18A5-224A-4CD1-9544-68F033060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338638"/>
            <a:ext cx="3086100" cy="5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920937"/>
              </p:ext>
            </p:extLst>
          </p:nvPr>
        </p:nvGraphicFramePr>
        <p:xfrm>
          <a:off x="273978" y="2457494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627603"/>
              </p:ext>
            </p:extLst>
          </p:nvPr>
        </p:nvGraphicFramePr>
        <p:xfrm>
          <a:off x="273978" y="1134138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189029"/>
              </p:ext>
            </p:extLst>
          </p:nvPr>
        </p:nvGraphicFramePr>
        <p:xfrm>
          <a:off x="185363" y="3763915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Internet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DB0F525-5857-46FA-96C4-31A510236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934440"/>
              </p:ext>
            </p:extLst>
          </p:nvPr>
        </p:nvGraphicFramePr>
        <p:xfrm>
          <a:off x="185363" y="5086218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bsnlnet</a:t>
                      </a:r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C1A2F1-6A3F-4FC1-9B70-84C0EC4DF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55" y="1143000"/>
            <a:ext cx="8674689" cy="541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B26DD5-188B-4491-A03F-39843B29384C}"/>
              </a:ext>
            </a:extLst>
          </p:cNvPr>
          <p:cNvSpPr txBox="1"/>
          <p:nvPr/>
        </p:nvSpPr>
        <p:spPr>
          <a:xfrm>
            <a:off x="1143000" y="304800"/>
            <a:ext cx="4515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</a:rPr>
              <a:t>Google Drive Route</a:t>
            </a:r>
          </a:p>
        </p:txBody>
      </p:sp>
    </p:spTree>
    <p:extLst>
      <p:ext uri="{BB962C8B-B14F-4D97-AF65-F5344CB8AC3E}">
        <p14:creationId xmlns:p14="http://schemas.microsoft.com/office/powerpoint/2010/main" val="3355871001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540539"/>
              </p:ext>
            </p:extLst>
          </p:nvPr>
        </p:nvGraphicFramePr>
        <p:xfrm>
          <a:off x="762000" y="1143000"/>
          <a:ext cx="7543800" cy="4888089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02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MHz, 2500 MHz – TDD(Band 40, BAND 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 – FDD(Band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616005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http://www.jio.com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332277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http://www.myvi.in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Internet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2G/3G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088739"/>
              </p:ext>
            </p:extLst>
          </p:nvPr>
        </p:nvGraphicFramePr>
        <p:xfrm>
          <a:off x="874543" y="1032160"/>
          <a:ext cx="6293902" cy="864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910645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491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76.750983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30.74897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558" y="4572000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75dbm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239A6D-0BA7-4C6C-B0A7-E9BA9ACF4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408" y="1897053"/>
            <a:ext cx="3086100" cy="4789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8C7426-B31E-4D2C-BE15-39E6304F2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357" y="1910992"/>
            <a:ext cx="3086100" cy="49161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F75BC5-9E8D-47EF-A2A3-2E63682585BC}"/>
              </a:ext>
            </a:extLst>
          </p:cNvPr>
          <p:cNvSpPr txBox="1"/>
          <p:nvPr/>
        </p:nvSpPr>
        <p:spPr>
          <a:xfrm>
            <a:off x="264558" y="3368578"/>
            <a:ext cx="1805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Sector-25 D </a:t>
            </a:r>
          </a:p>
          <a:p>
            <a:r>
              <a:rPr lang="en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Chandigarh 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845056"/>
              </p:ext>
            </p:extLst>
          </p:nvPr>
        </p:nvGraphicFramePr>
        <p:xfrm>
          <a:off x="914402" y="1066841"/>
          <a:ext cx="6629397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997974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76.754003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30.748814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890" y="431246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8F1502-4284-4989-8B1F-74BA979ED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522" y="1728240"/>
            <a:ext cx="30861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74FC6A-860D-4EA5-A401-28863ED8D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422" y="1728240"/>
            <a:ext cx="3086100" cy="4939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6500A2-A630-49A6-B525-61959B196CD7}"/>
              </a:ext>
            </a:extLst>
          </p:cNvPr>
          <p:cNvSpPr txBox="1"/>
          <p:nvPr/>
        </p:nvSpPr>
        <p:spPr>
          <a:xfrm>
            <a:off x="381000" y="3276600"/>
            <a:ext cx="1805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Sector-25 D </a:t>
            </a:r>
          </a:p>
          <a:p>
            <a:r>
              <a:rPr lang="en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Chandigarh 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 Airtel (Chandigarh )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5105400" y="6208507"/>
            <a:ext cx="3733800" cy="839787"/>
          </a:xfrm>
        </p:spPr>
        <p:txBody>
          <a:bodyPr/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-60dbm to -110dbm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877FC1-EF76-41C7-BDFC-12ECA197E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739" y="848009"/>
            <a:ext cx="3086100" cy="563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5E96C5-0685-46F4-9AEC-8FC8A2B75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639" y="848009"/>
            <a:ext cx="3086100" cy="563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996EB2-19FE-4E63-A58C-4919C9D836E9}"/>
              </a:ext>
            </a:extLst>
          </p:cNvPr>
          <p:cNvSpPr txBox="1"/>
          <p:nvPr/>
        </p:nvSpPr>
        <p:spPr>
          <a:xfrm>
            <a:off x="160510" y="2967335"/>
            <a:ext cx="1805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Sector-25 D </a:t>
            </a:r>
          </a:p>
          <a:p>
            <a:r>
              <a:rPr lang="en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Chandigarh 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16507</TotalTime>
  <Words>624</Words>
  <Application>Microsoft Office PowerPoint</Application>
  <PresentationFormat>On-screen Show (4:3)</PresentationFormat>
  <Paragraphs>249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Worksheet</vt:lpstr>
      <vt:lpstr>Microsoft Excel 97-2003 Worksheet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Near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PowerPoint Presentation</vt:lpstr>
      <vt:lpstr>JIO 4G Band Handover</vt:lpstr>
      <vt:lpstr>Near Cell VI:  </vt:lpstr>
      <vt:lpstr>Cell Edge VI:  </vt:lpstr>
      <vt:lpstr>Mixed coverage area Vodafone:  </vt:lpstr>
      <vt:lpstr>       VIBand 3&lt;&gt;41 Handover</vt:lpstr>
      <vt:lpstr>    G net Tracker Drive Route</vt:lpstr>
      <vt:lpstr>PowerPoint Presentation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Kush Tiwari</cp:lastModifiedBy>
  <cp:revision>931</cp:revision>
  <dcterms:created xsi:type="dcterms:W3CDTF">2007-12-16T16:40:02Z</dcterms:created>
  <dcterms:modified xsi:type="dcterms:W3CDTF">2021-06-21T10:21:01Z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