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1"/>
  </p:notesMasterIdLst>
  <p:handoutMasterIdLst>
    <p:handoutMasterId r:id="rId12"/>
  </p:handoutMasterIdLst>
  <p:sldIdLst>
    <p:sldId id="343" r:id="rId2"/>
    <p:sldId id="456" r:id="rId3"/>
    <p:sldId id="543" r:id="rId4"/>
    <p:sldId id="547" r:id="rId5"/>
    <p:sldId id="488" r:id="rId6"/>
    <p:sldId id="531" r:id="rId7"/>
    <p:sldId id="548" r:id="rId8"/>
    <p:sldId id="549" r:id="rId9"/>
    <p:sldId id="423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Bhubaneswar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Bhubaneshwar/India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613177"/>
              </p:ext>
            </p:extLst>
          </p:nvPr>
        </p:nvGraphicFramePr>
        <p:xfrm>
          <a:off x="0" y="1940737"/>
          <a:ext cx="8763000" cy="3189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B3/B5/B8&amp;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UTMS2100/1800 &amp;GSM 1800/900MHZ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(Bhubaneshwar)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876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-20°15'38.8"N 85°50'17.1"E</a:t>
            </a:r>
          </a:p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Location-</a:t>
            </a:r>
            <a:r>
              <a:rPr lang="en-IN" sz="2000" dirty="0" err="1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Rajmahal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Flyover near The Shivalik hotel Ashok Nagar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8C31E6-7955-9F6D-6745-EC3E2A4B5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8915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0" y="757535"/>
            <a:ext cx="8149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,Airtel (Bhubaneshwar)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6477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20.253972, 85.803454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Kala Bhoomi Odisha Crafts Museum/Near </a:t>
            </a:r>
            <a:r>
              <a:rPr lang="en-US" sz="20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Jagamara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71435-061D-64A0-E0AC-B373393EF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8686799" cy="39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13/06/2024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739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,JIO (Bhubaneshwar)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152400" y="901835"/>
            <a:ext cx="55004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20.083104, 85.949672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20.089347, 85.926234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Pipli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Konark Road (</a:t>
            </a:r>
            <a:r>
              <a:rPr lang="en-US" sz="20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Dhanua,Bhuan</a:t>
            </a:r>
            <a:r>
              <a:rPr lang="en-US" sz="20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 Bridge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BF0C3-84E3-EE21-DD68-3D6488477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2" y="2590799"/>
            <a:ext cx="8973878" cy="38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685800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Airtel 5G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(Bhubaneshwar)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71B6-21B3-6500-9735-25042A8E6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763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371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JIO 5G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(Bhubaneshwar)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A43B4-9B44-9EE9-AC35-8E433040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84487"/>
            <a:ext cx="8915400" cy="53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64539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 VI 4G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(Bhubaneshwar)</a:t>
            </a:r>
            <a:b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Specification-Call/Throughput/Handover/Cell Reselection/Redirection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900E7-5675-8197-7378-7BFA3E92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39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64561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1485</TotalTime>
  <Words>287</Words>
  <Application>Microsoft Office PowerPoint</Application>
  <PresentationFormat>On-screen Show (4:3)</PresentationFormat>
  <Paragraphs>54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Google Sans</vt:lpstr>
      <vt:lpstr>Lucida Grande</vt:lpstr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 DRIVE ROUTE Airtel 5G (Bhubaneshwar) Specification-Call/Throughput/Handover/Cell Reselection/Redirection</vt:lpstr>
      <vt:lpstr>DRIVE ROUTE JIO 5G (Bhubaneshwar) Specification-Call/Throughput/Handover/Cell Reselection/Redirection </vt:lpstr>
      <vt:lpstr>DRIVE ROUTE VI 4G (Bhubaneshwar) Specification-Call/Throughput/Handover/Cell Reselection/Redirection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Suraj Salanki</cp:lastModifiedBy>
  <cp:revision>937</cp:revision>
  <dcterms:created xsi:type="dcterms:W3CDTF">2007-12-16T16:40:02Z</dcterms:created>
  <dcterms:modified xsi:type="dcterms:W3CDTF">2024-06-13T09:20:47Z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