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2"/>
  </p:notesMasterIdLst>
  <p:handoutMasterIdLst>
    <p:handoutMasterId r:id="rId13"/>
  </p:handoutMasterIdLst>
  <p:sldIdLst>
    <p:sldId id="343" r:id="rId2"/>
    <p:sldId id="519" r:id="rId3"/>
    <p:sldId id="426" r:id="rId4"/>
    <p:sldId id="513" r:id="rId5"/>
    <p:sldId id="512" r:id="rId6"/>
    <p:sldId id="489" r:id="rId7"/>
    <p:sldId id="514" r:id="rId8"/>
    <p:sldId id="515" r:id="rId9"/>
    <p:sldId id="517" r:id="rId10"/>
    <p:sldId id="518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93" d="100"/>
          <a:sy n="93" d="100"/>
        </p:scale>
        <p:origin x="40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FOR Airtel 5g NSA Technology</a:t>
            </a:r>
            <a:endParaRPr lang="en-US" sz="2000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1A710-A7E0-4702-A05F-588C3567746B}"/>
              </a:ext>
            </a:extLst>
          </p:cNvPr>
          <p:cNvSpPr txBox="1"/>
          <p:nvPr/>
        </p:nvSpPr>
        <p:spPr>
          <a:xfrm>
            <a:off x="3048000" y="2590800"/>
            <a:ext cx="3396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85615739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831590"/>
            <a:ext cx="8229600" cy="2743200"/>
          </a:xfrm>
        </p:spPr>
        <p:txBody>
          <a:bodyPr/>
          <a:lstStyle/>
          <a:p>
            <a:r>
              <a:rPr lang="en-US" sz="18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1800" dirty="0"/>
              <a:t>	:-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18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1800" dirty="0"/>
              <a:t>:-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</a:p>
          <a:p>
            <a:r>
              <a:rPr lang="en-US" sz="18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1800" dirty="0"/>
              <a:t>:-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mbria" pitchFamily="18" charset="0"/>
              </a:rPr>
              <a:t>Drive Route Airtel 5G for NSA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5C955-E1BB-4A86-2EB7-4FAD48134FDE}"/>
              </a:ext>
            </a:extLst>
          </p:cNvPr>
          <p:cNvSpPr txBox="1"/>
          <p:nvPr/>
        </p:nvSpPr>
        <p:spPr>
          <a:xfrm>
            <a:off x="361308" y="2890758"/>
            <a:ext cx="6690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 :-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CA, VoWiFi and During Call NR to LTE handover still not implemented </a:t>
            </a:r>
          </a:p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975037B-E9FA-18B8-60F1-3991C9E0D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16103"/>
              </p:ext>
            </p:extLst>
          </p:nvPr>
        </p:nvGraphicFramePr>
        <p:xfrm>
          <a:off x="457200" y="1491872"/>
          <a:ext cx="56896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17597168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658945586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28748153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3628845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Operator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A-EARFCN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52096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Airtel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636576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09452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554185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739524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433230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380124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871" y="628740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Airtel Band n78(Near Cell):- Sony Pictures Networks India Pvt Ltd,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Malad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West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271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1435670"/>
            <a:ext cx="2362200" cy="179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Band:- n78</a:t>
            </a:r>
            <a:b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PCI: 185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636576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76259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58E24-78A1-6775-3A9F-4E11A90B1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9" y="5238443"/>
            <a:ext cx="4267200" cy="904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7B6963-68A9-1031-1E39-B3AA29945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79" y="1371511"/>
            <a:ext cx="4810125" cy="371475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C79816C-C5F3-4721-A713-C93D0C82AD1E}"/>
              </a:ext>
            </a:extLst>
          </p:cNvPr>
          <p:cNvSpPr txBox="1">
            <a:spLocks/>
          </p:cNvSpPr>
          <p:nvPr/>
        </p:nvSpPr>
        <p:spPr>
          <a:xfrm>
            <a:off x="252412" y="46832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Airtel Band n78(Mixed Cell):-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Laboratory Services ,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Malad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west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28C64-6ACF-4B38-87E6-6808318BA567}"/>
              </a:ext>
            </a:extLst>
          </p:cNvPr>
          <p:cNvSpPr/>
          <p:nvPr/>
        </p:nvSpPr>
        <p:spPr>
          <a:xfrm>
            <a:off x="371271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>
            <a:extLst>
              <a:ext uri="{FF2B5EF4-FFF2-40B4-BE49-F238E27FC236}">
                <a16:creationId xmlns:a16="http://schemas.microsoft.com/office/drawing/2014/main" id="{DA81C914-E595-449E-8DC8-876EADB774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6259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8F892-07CA-457F-F06E-E3B2B3A30335}"/>
              </a:ext>
            </a:extLst>
          </p:cNvPr>
          <p:cNvSpPr/>
          <p:nvPr/>
        </p:nvSpPr>
        <p:spPr>
          <a:xfrm>
            <a:off x="6772072" y="1176015"/>
            <a:ext cx="2362200" cy="179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:- n78</a:t>
            </a:r>
            <a:b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PCI:263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636576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-76dBm to -90dBm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4D461A-E457-0F82-61DF-2AA2EE2E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5050128"/>
            <a:ext cx="4219575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C52EAD-37AF-1A50-325B-28D71A935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1242984"/>
            <a:ext cx="51816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0586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B1CAD1F-C1D0-44E1-9C94-C4F2F138545F}"/>
              </a:ext>
            </a:extLst>
          </p:cNvPr>
          <p:cNvSpPr txBox="1">
            <a:spLocks/>
          </p:cNvSpPr>
          <p:nvPr/>
        </p:nvSpPr>
        <p:spPr>
          <a:xfrm>
            <a:off x="523671" y="40005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Airtel Band n78(Edge Cell):-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MDP Road,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Malad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West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0D9A70-41C6-41F8-A3CE-895F3F751E5A}"/>
              </a:ext>
            </a:extLst>
          </p:cNvPr>
          <p:cNvSpPr/>
          <p:nvPr/>
        </p:nvSpPr>
        <p:spPr>
          <a:xfrm>
            <a:off x="371271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>
            <a:extLst>
              <a:ext uri="{FF2B5EF4-FFF2-40B4-BE49-F238E27FC236}">
                <a16:creationId xmlns:a16="http://schemas.microsoft.com/office/drawing/2014/main" id="{1D407A8F-3EAC-49EF-85E2-8A3CB20DB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6259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C0FEE-49E2-CFAA-EF66-D1B7F42D8E53}"/>
              </a:ext>
            </a:extLst>
          </p:cNvPr>
          <p:cNvSpPr/>
          <p:nvPr/>
        </p:nvSpPr>
        <p:spPr>
          <a:xfrm>
            <a:off x="6399309" y="1312687"/>
            <a:ext cx="2362200" cy="179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:- n78</a:t>
            </a:r>
            <a:b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PCI:345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636576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-91dBm to -110dBm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C074ED-321A-415A-404E-6E6A4600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9" y="5194933"/>
            <a:ext cx="4352925" cy="96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F2EF2-FF6C-724E-9794-4F4FD5B5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9" y="1179659"/>
            <a:ext cx="48482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4635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173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Airtel (NR to OOS &amp; OOS to NR):- Near Interface Height,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Malad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West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1466" y="1752600"/>
            <a:ext cx="2102554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to OOS </a:t>
            </a:r>
          </a:p>
          <a:p>
            <a:r>
              <a:rPr lang="en-IN" sz="1600" dirty="0">
                <a:solidFill>
                  <a:schemeClr val="tx1"/>
                </a:solidFill>
              </a:rPr>
              <a:t>MDP Road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2093D-7DC7-53B1-9F15-C7529E8BA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42" y="1609724"/>
            <a:ext cx="6046924" cy="41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5901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E78653-AFB2-D99A-DDFE-3D8DD567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Airtel Intra Band Reselection Info :- Band n78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BF065-BCCA-D5C0-D4ED-0DB48C69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415868" cy="472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76AC9C-6A76-5452-0628-D070F0AD439E}"/>
              </a:ext>
            </a:extLst>
          </p:cNvPr>
          <p:cNvSpPr/>
          <p:nvPr/>
        </p:nvSpPr>
        <p:spPr>
          <a:xfrm>
            <a:off x="6399309" y="1312687"/>
            <a:ext cx="2362200" cy="179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:- n78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EARFCN:- 636576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:- HP World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:- Crystal Palace</a:t>
            </a:r>
            <a:endParaRPr lang="en-I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72304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E78653-AFB2-D99A-DDFE-3D8DD567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Airtel Inter Band Reselection Info :- Band n1 to n78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76AC9C-6A76-5452-0628-D070F0AD439E}"/>
              </a:ext>
            </a:extLst>
          </p:cNvPr>
          <p:cNvSpPr/>
          <p:nvPr/>
        </p:nvSpPr>
        <p:spPr>
          <a:xfrm>
            <a:off x="6400800" y="1676400"/>
            <a:ext cx="23622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:- n1 to n78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EARFCN n1 :- 433230 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PCI:- 453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EARFCN n78 :- 636576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PCI:- 185</a:t>
            </a:r>
            <a:b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:- MDP Road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:-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Zakeria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Road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6566B-A5E0-FAA8-7A78-F015A544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4786312" cy="35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4213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E78653-AFB2-D99A-DDFE-3D8DD567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/>
              <a:t>Airtel Band Info for 5G NSA Technology Summary of Test Location:-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0D541-9CB5-04B6-C221-04D278CD7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524000"/>
            <a:ext cx="7086600" cy="487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7429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1000</TotalTime>
  <Words>321</Words>
  <Application>Microsoft Office PowerPoint</Application>
  <PresentationFormat>On-screen Show (4:3)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Drive Route Airtel 5G for NSA Technology</vt:lpstr>
      <vt:lpstr>  Airtel Band n78(Near Cell):- Sony Pictures Networks India Pvt Ltd, Malad West    </vt:lpstr>
      <vt:lpstr>PowerPoint Presentation</vt:lpstr>
      <vt:lpstr>PowerPoint Presentation</vt:lpstr>
      <vt:lpstr>  Airtel (NR to OOS &amp; OOS to NR):- Near Interface Height, Malad West    </vt:lpstr>
      <vt:lpstr>Airtel Intra Band Reselection Info :- Band n78</vt:lpstr>
      <vt:lpstr>Airtel Inter Band Reselection Info :- Band n1 to n78</vt:lpstr>
      <vt:lpstr>Airtel Band Info for 5G NSA Technology Summary of Test Location:-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Ajaykumar Surepalli</cp:lastModifiedBy>
  <cp:revision>920</cp:revision>
  <dcterms:created xsi:type="dcterms:W3CDTF">2007-12-16T16:40:02Z</dcterms:created>
  <dcterms:modified xsi:type="dcterms:W3CDTF">2022-08-26T09:50:31Z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