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1"/>
  </p:notesMasterIdLst>
  <p:handoutMasterIdLst>
    <p:handoutMasterId r:id="rId12"/>
  </p:handoutMasterIdLst>
  <p:sldIdLst>
    <p:sldId id="343" r:id="rId2"/>
    <p:sldId id="456" r:id="rId3"/>
    <p:sldId id="406" r:id="rId4"/>
    <p:sldId id="457" r:id="rId5"/>
    <p:sldId id="426" r:id="rId6"/>
    <p:sldId id="529" r:id="rId7"/>
    <p:sldId id="530" r:id="rId8"/>
    <p:sldId id="531" r:id="rId9"/>
    <p:sldId id="42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102FBD4C-022B-4409-B987-6492D6BBC7D6}">
          <p14:sldIdLst>
            <p14:sldId id="343"/>
            <p14:sldId id="456"/>
            <p14:sldId id="406"/>
            <p14:sldId id="457"/>
            <p14:sldId id="426"/>
            <p14:sldId id="529"/>
            <p14:sldId id="530"/>
            <p14:sldId id="531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83" d="100"/>
          <a:sy n="83" d="100"/>
        </p:scale>
        <p:origin x="11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296400" cy="954107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Slovenia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Ljubljana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/>
        </p:nvGraphicFramePr>
        <p:xfrm>
          <a:off x="1524000" y="2590800"/>
          <a:ext cx="6400800" cy="158496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Ljubljana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Zone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GMT +02 Hour Central European Summer Time GMT +02 Hour UTC/GMT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 Operators and 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3200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5G,LTE, VoLTE, VoWifi , WCDMA and 2G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 5G, LTE, VoLTE , WCDMA and 2G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A1-Supports 5G, LTE, VoLTE, WCDMA and 2G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-75dbm to -95dbm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-95dbm to -115dbm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B3(4G):-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Litijska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cesta 152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B3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2620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-75dBm to -90Bm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99120D-82AB-2C23-5E75-E285600D9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76015"/>
            <a:ext cx="6019800" cy="409131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B20(4G):-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Novo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naselje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, 1261 Ljubljana -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Dobrunje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B20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4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3700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DC4489-57DA-7CD8-6C04-3E59B7610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" y="1176015"/>
            <a:ext cx="6324601" cy="46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Telemach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1351 Lukovica pri Brezovici, Slovenia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CDE556-F44D-C6A0-1D9E-908F81639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143000"/>
            <a:ext cx="6477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588850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3482AE-E8BB-DC99-DEC6-159C2927BFAB}"/>
              </a:ext>
            </a:extLst>
          </p:cNvPr>
          <p:cNvSpPr txBox="1"/>
          <p:nvPr/>
        </p:nvSpPr>
        <p:spPr>
          <a:xfrm>
            <a:off x="457200" y="0"/>
            <a:ext cx="7772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18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18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 err="1"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1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1351 Lukovica pri Brezovici, Slovenia</a:t>
            </a:r>
            <a:br>
              <a:rPr lang="en-US" sz="1800" dirty="0">
                <a:latin typeface="Calibri" pitchFamily="34" charset="0"/>
                <a:cs typeface="Calibri" pitchFamily="34" charset="0"/>
              </a:rPr>
            </a:b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614729-5726-3BAB-1CD3-9A9605E7D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6248400" cy="28384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EE02F2F-410F-FC51-ABC3-29A9E546A807}"/>
              </a:ext>
            </a:extLst>
          </p:cNvPr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Operator:Mobitel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856308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704</TotalTime>
  <Words>252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MARQUIS TECHNOLOGIES  </vt:lpstr>
      <vt:lpstr>PowerPoint Presentation</vt:lpstr>
      <vt:lpstr>  Operators and general Information</vt:lpstr>
      <vt:lpstr>PowerPoint Presentation</vt:lpstr>
      <vt:lpstr>  Mobitel B3(4G):-Litijska cesta 152    </vt:lpstr>
      <vt:lpstr>  Teleach B20(4G):-Novo naselje, 1261 Ljubljana - Dobrunje    </vt:lpstr>
      <vt:lpstr>  Telemach (SRVCC):- 1351 Lukovica pri Brezovici, Slovenia    </vt:lpstr>
      <vt:lpstr>PowerPoint Presentation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Lokesh Bollineni</cp:lastModifiedBy>
  <cp:revision>891</cp:revision>
  <dcterms:created xsi:type="dcterms:W3CDTF">2007-12-16T16:40:02Z</dcterms:created>
  <dcterms:modified xsi:type="dcterms:W3CDTF">2022-05-09T17:08:49Z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