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15"/>
  </p:notesMasterIdLst>
  <p:handoutMasterIdLst>
    <p:handoutMasterId r:id="rId16"/>
  </p:handoutMasterIdLst>
  <p:sldIdLst>
    <p:sldId id="343" r:id="rId2"/>
    <p:sldId id="456" r:id="rId3"/>
    <p:sldId id="405" r:id="rId4"/>
    <p:sldId id="406" r:id="rId5"/>
    <p:sldId id="440" r:id="rId6"/>
    <p:sldId id="441" r:id="rId7"/>
    <p:sldId id="457" r:id="rId8"/>
    <p:sldId id="454" r:id="rId9"/>
    <p:sldId id="472" r:id="rId10"/>
    <p:sldId id="477" r:id="rId11"/>
    <p:sldId id="476" r:id="rId12"/>
    <p:sldId id="469" r:id="rId13"/>
    <p:sldId id="470" r:id="rId1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66"/>
    <a:srgbClr val="6600FF"/>
    <a:srgbClr val="FFFF00"/>
    <a:srgbClr val="0000FF"/>
    <a:srgbClr val="19791E"/>
    <a:srgbClr val="DFCEAB"/>
    <a:srgbClr val="DBC8A1"/>
    <a:srgbClr val="DAC69E"/>
    <a:srgbClr val="CCB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533" autoAdjust="0"/>
  </p:normalViewPr>
  <p:slideViewPr>
    <p:cSldViewPr>
      <p:cViewPr>
        <p:scale>
          <a:sx n="70" d="100"/>
          <a:sy n="70" d="100"/>
        </p:scale>
        <p:origin x="1338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639F114B-EA61-4354-9DA4-A8A94FB6ED50}" type="datetimeFigureOut">
              <a:rPr lang="en-US"/>
              <a:pPr>
                <a:defRPr/>
              </a:pPr>
              <a:t>10/2/2020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2D6D8172-4687-4E50-99BE-ABF50288E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0514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4A3CE9B2-F33A-465E-9961-6BF8D5C71432}" type="datetimeFigureOut">
              <a:rPr lang="en-US"/>
              <a:pPr>
                <a:defRPr/>
              </a:pPr>
              <a:t>10/2/2020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07002383-3B7E-425C-9B7B-D5426F28D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c"/>
          <p:cNvSpPr txBox="1"/>
          <p:nvPr/>
        </p:nvSpPr>
        <p:spPr>
          <a:xfrm>
            <a:off x="0" y="9385300"/>
            <a:ext cx="73152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9110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4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pic>
        <p:nvPicPr>
          <p:cNvPr id="8" name="Picture 4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AB42C-10FD-4B15-BC19-527DD77DA7DD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7A444-ECFA-444C-AD31-3AAC1E12D7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9B0D3-4702-4ADA-A554-F68244FCB972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9BAC0-7567-4F3D-8368-8222F1B7F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BFD2B-561F-4266-8C3B-97C363FD26DA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27598-304B-4E7B-BA94-FA376A1BA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28890-3123-4B78-AC04-049D0BA92FBF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7E5B4-39F0-43AA-BDA7-C97F776AB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76DDC-2C91-4A4A-B9E6-7E5467081B67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52CC-94C4-45F5-89DD-D47C7B8FC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11BB-3262-4B14-899C-0009D2B1F2A6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28F04-2782-42DC-9CB8-3AA788225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1927C-B560-4ED5-AD84-18C7BC7AE495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8A2A2-0C48-4500-A34B-17EEA0D2E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F01D3-196D-4756-A01D-B2A041CC5366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B5A84-9E6F-4EDF-97FD-7E6C893D92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B621-EB69-44F8-8187-47FA8AE88EE6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AC991-40F7-46D0-AD9A-EC2BE2330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509B2-9265-45E7-A245-CE2AA82ADBC9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EA6FA-7507-4AAE-9252-B56E4CBF8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D7A9A-55EB-4DF2-8460-78ABA1E4B55F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E688A-3683-4B15-8F47-E51A70704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638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642081CF-51F8-4B14-880B-DEDCC213C93C}" type="datetime1">
              <a:rPr lang="en-GB" smtClean="0"/>
              <a:pPr>
                <a:defRPr/>
              </a:pPr>
              <a:t>02/10/2020</a:t>
            </a:fld>
            <a:endParaRPr lang="en-US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B74ABE7-3D27-4CD6-A17E-9725CF3F9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2" name="Picture 4" descr="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c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295400"/>
            <a:ext cx="7496175" cy="230187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            </a:t>
            </a:r>
            <a:r>
              <a:rPr lang="en-US" sz="3200" kern="1200" dirty="0">
                <a:latin typeface="Century Gothic" panose="020B0502020202020204" pitchFamily="34" charset="0"/>
              </a:rPr>
              <a:t>MARQUIS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 </a:t>
            </a:r>
            <a:r>
              <a:rPr lang="en-US" sz="3200" kern="1200" dirty="0">
                <a:latin typeface="Century Gothic" panose="020B0502020202020204" pitchFamily="34" charset="0"/>
              </a:rPr>
              <a:t>TECHNOLOGIES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895600"/>
            <a:ext cx="6937375" cy="2895600"/>
          </a:xfrm>
        </p:spPr>
        <p:txBody>
          <a:bodyPr/>
          <a:lstStyle/>
          <a:p>
            <a:pPr algn="ctr" eaLnBrk="1" hangingPunct="1"/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Drive Routes</a:t>
            </a:r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-</a:t>
            </a:r>
            <a:r>
              <a:rPr lang="en-US" sz="2400" b="1" kern="1200" dirty="0">
                <a:solidFill>
                  <a:schemeClr val="tx2"/>
                </a:solidFill>
                <a:latin typeface="Century Gothic" panose="020B0502020202020204" pitchFamily="34" charset="0"/>
              </a:rPr>
              <a:t> Cairo/Egypt</a:t>
            </a:r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  <a:p>
            <a:pPr algn="ctr" eaLnBrk="1" hangingPunct="1"/>
            <a:endParaRPr lang="en-US" sz="2400" kern="1200" dirty="0">
              <a:solidFill>
                <a:schemeClr val="tx2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pPr algn="ctr" eaLnBrk="1" hangingPunct="1"/>
            <a:r>
              <a:rPr lang="en-US" sz="2400" kern="1200" dirty="0">
                <a:solidFill>
                  <a:schemeClr val="tx2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560035"/>
            <a:ext cx="7313612" cy="624239"/>
          </a:xfrm>
        </p:spPr>
        <p:txBody>
          <a:bodyPr/>
          <a:lstStyle/>
          <a:p>
            <a:br>
              <a:rPr lang="de-DE" sz="2800" b="1" u="sng" dirty="0"/>
            </a:br>
            <a:r>
              <a:rPr lang="de-DE" sz="1800" b="1" u="sng" dirty="0"/>
              <a:t>Band 1 Near Cell for Vodafone Operator:-</a:t>
            </a:r>
            <a:endParaRPr lang="en-IN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710423-8CB3-40BA-A6B0-1EDD6CC74012}"/>
              </a:ext>
            </a:extLst>
          </p:cNvPr>
          <p:cNvSpPr txBox="1"/>
          <p:nvPr/>
        </p:nvSpPr>
        <p:spPr>
          <a:xfrm>
            <a:off x="304800" y="6093899"/>
            <a:ext cx="4985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Lat/long: 30°46'46.4"N 31°15'28.7"E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BB967D-9467-47FE-BE98-24817A7FC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71" y="1314060"/>
            <a:ext cx="8195954" cy="46266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F1502B-49B4-4D7F-8D14-59F987821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087" y="1312752"/>
            <a:ext cx="2706538" cy="165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98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067" y="918809"/>
            <a:ext cx="7313612" cy="624239"/>
          </a:xfrm>
        </p:spPr>
        <p:txBody>
          <a:bodyPr/>
          <a:lstStyle/>
          <a:p>
            <a:br>
              <a:rPr lang="de-DE" sz="2800" b="1" u="sng" dirty="0"/>
            </a:br>
            <a:r>
              <a:rPr lang="de-DE" sz="1800" b="1" u="sng" dirty="0"/>
              <a:t>IRAT form LTE to 3G and vice versa for all operators:</a:t>
            </a:r>
            <a:endParaRPr lang="en-IN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BFFDCE-3070-4C94-B086-758D64DC4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638039"/>
            <a:ext cx="8223250" cy="4515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04C495-A696-4681-972E-53FB083F3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684" y="1638039"/>
            <a:ext cx="2527941" cy="15594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A5B9C9-9152-4CD3-8F07-284F81A12B97}"/>
              </a:ext>
            </a:extLst>
          </p:cNvPr>
          <p:cNvSpPr txBox="1"/>
          <p:nvPr/>
        </p:nvSpPr>
        <p:spPr>
          <a:xfrm>
            <a:off x="304800" y="6093899"/>
            <a:ext cx="4427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Lat/long: 31.190330/30.083187</a:t>
            </a:r>
          </a:p>
        </p:txBody>
      </p:sp>
    </p:spTree>
    <p:extLst>
      <p:ext uri="{BB962C8B-B14F-4D97-AF65-F5344CB8AC3E}">
        <p14:creationId xmlns:p14="http://schemas.microsoft.com/office/powerpoint/2010/main" val="71361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4"/>
            <a:ext cx="7313612" cy="1679575"/>
          </a:xfrm>
        </p:spPr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Drive Route</a:t>
            </a:r>
            <a:br>
              <a:rPr lang="en-IN" dirty="0"/>
            </a:b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F35B27B-B35A-4670-A322-CDB9D57A0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0013" y="1676400"/>
            <a:ext cx="6705600" cy="4414849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640606-CB14-4046-9704-4D74C6BB6848}"/>
              </a:ext>
            </a:extLst>
          </p:cNvPr>
          <p:cNvSpPr txBox="1"/>
          <p:nvPr/>
        </p:nvSpPr>
        <p:spPr>
          <a:xfrm>
            <a:off x="41828" y="6091249"/>
            <a:ext cx="9102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Routes followed: al-</a:t>
            </a:r>
            <a:r>
              <a:rPr lang="en-IN" b="1" dirty="0" err="1"/>
              <a:t>mehower</a:t>
            </a:r>
            <a:r>
              <a:rPr lang="en-IN" b="1" dirty="0"/>
              <a:t> road&gt;Pyramids road&gt;</a:t>
            </a:r>
            <a:r>
              <a:rPr lang="en-IN" b="1" dirty="0" err="1"/>
              <a:t>Bolaq</a:t>
            </a:r>
            <a:r>
              <a:rPr lang="en-IN" b="1" dirty="0"/>
              <a:t> al </a:t>
            </a:r>
            <a:r>
              <a:rPr lang="en-IN" b="1" dirty="0" err="1"/>
              <a:t>dakrour</a:t>
            </a:r>
            <a:endParaRPr lang="en-IN" b="1" dirty="0"/>
          </a:p>
          <a:p>
            <a:r>
              <a:rPr lang="en-IN" b="1" dirty="0"/>
              <a:t>&gt;Round road</a:t>
            </a:r>
          </a:p>
        </p:txBody>
      </p:sp>
    </p:spTree>
    <p:extLst>
      <p:ext uri="{BB962C8B-B14F-4D97-AF65-F5344CB8AC3E}">
        <p14:creationId xmlns:p14="http://schemas.microsoft.com/office/powerpoint/2010/main" val="305626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600200"/>
            <a:ext cx="7313612" cy="41148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Thank </a:t>
            </a:r>
            <a:r>
              <a:rPr lang="en-US" dirty="0">
                <a:latin typeface="+mj-lt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32293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Travel to Cairo(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</a:rPr>
              <a:t>Egypt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)</a:t>
            </a:r>
          </a:p>
        </p:txBody>
      </p:sp>
      <p:sp>
        <p:nvSpPr>
          <p:cNvPr id="17412" name="Rectangle 5"/>
          <p:cNvSpPr txBox="1">
            <a:spLocks noGrp="1" noChangeArrowheads="1"/>
          </p:cNvSpPr>
          <p:nvPr/>
        </p:nvSpPr>
        <p:spPr bwMode="auto">
          <a:xfrm>
            <a:off x="2514600" y="6208637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 dirty="0">
              <a:latin typeface="Calibri" pitchFamily="34" charset="0"/>
              <a:ea typeface="ヒラギノ角ゴ Pro W3" pitchFamily="124" charset="-128"/>
            </a:endParaRPr>
          </a:p>
        </p:txBody>
      </p:sp>
      <p:sp>
        <p:nvSpPr>
          <p:cNvPr id="17414" name="Rectangle 6"/>
          <p:cNvSpPr txBox="1">
            <a:spLocks noGrp="1" noChangeArrowheads="1"/>
          </p:cNvSpPr>
          <p:nvPr/>
        </p:nvSpPr>
        <p:spPr bwMode="auto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17556" name="Group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578971"/>
              </p:ext>
            </p:extLst>
          </p:nvPr>
        </p:nvGraphicFramePr>
        <p:xfrm>
          <a:off x="1943100" y="1632656"/>
          <a:ext cx="5257800" cy="3840480"/>
        </p:xfrm>
        <a:graphic>
          <a:graphicData uri="http://schemas.openxmlformats.org/drawingml/2006/table">
            <a:tbl>
              <a:tblPr/>
              <a:tblGrid>
                <a:gridCol w="2652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Country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Egypt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Continent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Africa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City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Cairo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Time Zone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GMT +2 Hour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International Dialing Code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+20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Duration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Fees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Requirements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Need to provide 2 passport size photographs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Yellow Fever Vaccination Certificate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16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200400"/>
            <a:ext cx="7313612" cy="1143000"/>
          </a:xfrm>
        </p:spPr>
        <p:txBody>
          <a:bodyPr/>
          <a:lstStyle/>
          <a:p>
            <a:r>
              <a:rPr lang="en-US" dirty="0"/>
              <a:t>	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423373"/>
              </p:ext>
            </p:extLst>
          </p:nvPr>
        </p:nvGraphicFramePr>
        <p:xfrm>
          <a:off x="1095022" y="2460978"/>
          <a:ext cx="1571978" cy="922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69"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555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740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059"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Lucida Sans Unicode" panose="020B0602030504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00200" y="908464"/>
            <a:ext cx="3954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Operators in Cairo</a:t>
            </a:r>
            <a:endParaRPr lang="en-IN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A949FA-1ACA-4A17-8318-66E7A2C39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707166"/>
              </p:ext>
            </p:extLst>
          </p:nvPr>
        </p:nvGraphicFramePr>
        <p:xfrm>
          <a:off x="838200" y="2228850"/>
          <a:ext cx="8001000" cy="29527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308583944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4420807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418192052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665116028"/>
                    </a:ext>
                  </a:extLst>
                </a:gridCol>
              </a:tblGrid>
              <a:tr h="6706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MCC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MNC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>
                          <a:effectLst/>
                        </a:rPr>
                        <a:t>Operator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Bands (MHz)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752485143"/>
                  </a:ext>
                </a:extLst>
              </a:tr>
              <a:tr h="7754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602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Lucida Sans Unicode" panose="020B0602030504020204" pitchFamily="34" charset="0"/>
                        </a:rPr>
                        <a:t>01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Orange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u="none" strike="noStrike" dirty="0">
                          <a:effectLst/>
                        </a:rPr>
                        <a:t>GSM 900, WCDMA B1(2100), LTE  B3(1800)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1278964286"/>
                  </a:ext>
                </a:extLst>
              </a:tr>
              <a:tr h="7417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602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03</a:t>
                      </a: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Etisalat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GSM 900/1800, WCDMA B1(2100), LTE  B3(1800+)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346247850"/>
                  </a:ext>
                </a:extLst>
              </a:tr>
              <a:tr h="764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602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02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Vodafone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u="none" strike="noStrike" dirty="0">
                          <a:effectLst/>
                        </a:rPr>
                        <a:t>GSM 900/1800, WCDMA B1(2100), LTE  B3(1800)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517" marR="8517" marT="8517" marB="0" anchor="ctr"/>
                </a:tc>
                <a:extLst>
                  <a:ext uri="{0D108BD9-81ED-4DB2-BD59-A6C34878D82A}">
                    <a16:rowId xmlns:a16="http://schemas.microsoft.com/office/drawing/2014/main" val="2894962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5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19100"/>
            <a:ext cx="7540625" cy="1143000"/>
          </a:xfrm>
        </p:spPr>
        <p:txBody>
          <a:bodyPr/>
          <a:lstStyle/>
          <a:p>
            <a:r>
              <a:rPr lang="en-US" dirty="0"/>
              <a:t>  Operators and Related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76400"/>
            <a:ext cx="7616825" cy="4343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All the operators are having FDD LTE implementation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Etisalat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Supports VoLTE, Vo-WIFI, LTE, WCDMA and 2G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Orange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- Supports LTE, 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Vodafone-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Supports LTE, WCDMA and 2G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7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USSD codes for balance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Vodafone balance check: </a:t>
            </a:r>
            <a:r>
              <a:rPr lang="en-IN" sz="1600" b="1" dirty="0">
                <a:latin typeface="Calibri" panose="020F0502020204030204" pitchFamily="34" charset="0"/>
                <a:cs typeface="Calibri" panose="020F0502020204030204" pitchFamily="34" charset="0"/>
              </a:rPr>
              <a:t>*868*1#</a:t>
            </a: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Orange Internet balance check: #100#</a:t>
            </a: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Etisalat balance check: *555#</a:t>
            </a:r>
          </a:p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91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816" y="304800"/>
            <a:ext cx="7313612" cy="1143000"/>
          </a:xfrm>
        </p:spPr>
        <p:txBody>
          <a:bodyPr/>
          <a:lstStyle/>
          <a:p>
            <a:r>
              <a:rPr lang="en-US" dirty="0"/>
              <a:t>Supplementary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Vodafone: Call forwarding, and Call Waiting supported</a:t>
            </a: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Etisalat: Call forwarding, and Call Waiting supported</a:t>
            </a: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Orange: Call forwarding, and Call Waiting supported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39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RSRP Criteria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-55dbm to -85dbm   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Cell Edge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-95dbm to -110dbm  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Mixed</a:t>
            </a:r>
            <a:r>
              <a:rPr lang="en-US" sz="2400" dirty="0"/>
              <a:t>	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Mobility: RSRP    : -55dbm to -120dbm</a:t>
            </a:r>
            <a:endParaRPr lang="en-US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779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560035"/>
            <a:ext cx="7313612" cy="624239"/>
          </a:xfrm>
        </p:spPr>
        <p:txBody>
          <a:bodyPr/>
          <a:lstStyle/>
          <a:p>
            <a:br>
              <a:rPr lang="de-DE" sz="2800" b="1" u="sng" dirty="0"/>
            </a:br>
            <a:r>
              <a:rPr lang="de-DE" sz="1800" b="1" u="sng" dirty="0"/>
              <a:t>Near Cell(B1) for Orange Operator</a:t>
            </a:r>
            <a:endParaRPr lang="en-IN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E13835-6F78-413F-A402-ECF373BC0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0661"/>
            <a:ext cx="8667750" cy="44291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26316B-32CC-4EFE-B206-D006B51FB8D5}"/>
              </a:ext>
            </a:extLst>
          </p:cNvPr>
          <p:cNvSpPr txBox="1"/>
          <p:nvPr/>
        </p:nvSpPr>
        <p:spPr>
          <a:xfrm>
            <a:off x="304800" y="6093899"/>
            <a:ext cx="4985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Lat/long: 30°59'27.4"N 30°03'14.2"E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373003-DC5B-49E6-9142-03537BB42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176" y="1512888"/>
            <a:ext cx="2414699" cy="158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52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560035"/>
            <a:ext cx="7313612" cy="624239"/>
          </a:xfrm>
        </p:spPr>
        <p:txBody>
          <a:bodyPr/>
          <a:lstStyle/>
          <a:p>
            <a:br>
              <a:rPr lang="de-DE" sz="2800" b="1" u="sng" dirty="0"/>
            </a:br>
            <a:r>
              <a:rPr lang="de-DE" sz="1800" b="1" u="sng" dirty="0"/>
              <a:t>Band 1 Near Cell for Etisalat  Operator:-</a:t>
            </a:r>
            <a:endParaRPr lang="en-IN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pPr>
              <a:defRPr/>
            </a:pPr>
            <a:fld id="{EF27E5B4-39F0-43AA-BDA7-C97F776AB08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F16C00-6E1E-4AE4-B4AF-BE54F911D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90" y="1371600"/>
            <a:ext cx="8474810" cy="472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5F0F5A-2AC4-4073-85A5-941F64EF1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976" y="1395484"/>
            <a:ext cx="2392150" cy="16525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F710423-8CB3-40BA-A6B0-1EDD6CC74012}"/>
              </a:ext>
            </a:extLst>
          </p:cNvPr>
          <p:cNvSpPr txBox="1"/>
          <p:nvPr/>
        </p:nvSpPr>
        <p:spPr>
          <a:xfrm>
            <a:off x="304800" y="6093899"/>
            <a:ext cx="4427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Lat/long: 31.178640/30.076622</a:t>
            </a:r>
          </a:p>
        </p:txBody>
      </p:sp>
    </p:spTree>
    <p:extLst>
      <p:ext uri="{BB962C8B-B14F-4D97-AF65-F5344CB8AC3E}">
        <p14:creationId xmlns:p14="http://schemas.microsoft.com/office/powerpoint/2010/main" val="1153948952"/>
      </p:ext>
    </p:extLst>
  </p:cSld>
  <p:clrMapOvr>
    <a:masterClrMapping/>
  </p:clrMapOvr>
</p:sld>
</file>

<file path=ppt/theme/theme1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clipse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18170</TotalTime>
  <Words>354</Words>
  <Application>Microsoft Office PowerPoint</Application>
  <PresentationFormat>On-screen Show (4:3)</PresentationFormat>
  <Paragraphs>121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Arial</vt:lpstr>
      <vt:lpstr>Calibri</vt:lpstr>
      <vt:lpstr>Cambria</vt:lpstr>
      <vt:lpstr>Century Gothic</vt:lpstr>
      <vt:lpstr>Lucida Grande</vt:lpstr>
      <vt:lpstr>Lucida Sans Unicode</vt:lpstr>
      <vt:lpstr>Times New Roman</vt:lpstr>
      <vt:lpstr>Verdana</vt:lpstr>
      <vt:lpstr>Wingdings</vt:lpstr>
      <vt:lpstr>Wingdings 3</vt:lpstr>
      <vt:lpstr>Eclipse</vt:lpstr>
      <vt:lpstr>             MARQUIS TECHNOLOGIES  </vt:lpstr>
      <vt:lpstr>PowerPoint Presentation</vt:lpstr>
      <vt:lpstr> </vt:lpstr>
      <vt:lpstr>  Operators and Related Information</vt:lpstr>
      <vt:lpstr>USSD codes for balance check</vt:lpstr>
      <vt:lpstr>Supplementary Services</vt:lpstr>
      <vt:lpstr>PowerPoint Presentation</vt:lpstr>
      <vt:lpstr> Near Cell(B1) for Orange Operator</vt:lpstr>
      <vt:lpstr> Band 1 Near Cell for Etisalat  Operator:-</vt:lpstr>
      <vt:lpstr> Band 1 Near Cell for Vodafone Operator:-</vt:lpstr>
      <vt:lpstr> IRAT form LTE to 3G and vice versa for all operators:</vt:lpstr>
      <vt:lpstr>Drive Route 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MARQUIS TECHNOLOGIES</dc:title>
  <dc:subject>Marketing Presentation</dc:subject>
  <dc:creator>Kailash</dc:creator>
  <cp:lastModifiedBy>Debdip Mishra</cp:lastModifiedBy>
  <cp:revision>919</cp:revision>
  <dcterms:created xsi:type="dcterms:W3CDTF">2007-12-16T16:40:02Z</dcterms:created>
  <dcterms:modified xsi:type="dcterms:W3CDTF">2020-10-02T19:15:32Z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e2b618e5-1b3e-44f6-a836-33fd5c4d5e5c</vt:lpwstr>
  </property>
  <property fmtid="{D5CDD505-2E9C-101B-9397-08002B2CF9AE}" pid="3" name="NokiaConfidentiality">
    <vt:lpwstr>Personal</vt:lpwstr>
  </property>
</Properties>
</file>