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3"/>
  </p:notesMasterIdLst>
  <p:handoutMasterIdLst>
    <p:handoutMasterId r:id="rId14"/>
  </p:handoutMasterIdLst>
  <p:sldIdLst>
    <p:sldId id="343" r:id="rId2"/>
    <p:sldId id="456" r:id="rId3"/>
    <p:sldId id="543" r:id="rId4"/>
    <p:sldId id="547" r:id="rId5"/>
    <p:sldId id="488" r:id="rId6"/>
    <p:sldId id="536" r:id="rId7"/>
    <p:sldId id="537" r:id="rId8"/>
    <p:sldId id="546" r:id="rId9"/>
    <p:sldId id="548" r:id="rId10"/>
    <p:sldId id="531" r:id="rId11"/>
    <p:sldId id="423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5033" autoAdjust="0"/>
  </p:normalViewPr>
  <p:slideViewPr>
    <p:cSldViewPr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D25B2-6BA4-C899-77D7-D4C714E03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653"/>
            <a:ext cx="2975566" cy="360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A65BA-445B-AF5D-4614-EC5805492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313" y="899652"/>
            <a:ext cx="2847975" cy="3692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2E37A1-850A-703B-419D-DF1D381AF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035" y="916858"/>
            <a:ext cx="3214765" cy="3592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77AE9-B77C-8ACC-25A1-5B13A2F26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509626"/>
            <a:ext cx="4498258" cy="21962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D29F7B-1BD8-22DF-5F35-3CA3F9750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5" y="4582112"/>
            <a:ext cx="449825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Rourkela/India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295123"/>
              </p:ext>
            </p:extLst>
          </p:nvPr>
        </p:nvGraphicFramePr>
        <p:xfrm>
          <a:off x="0" y="1940737"/>
          <a:ext cx="8763000" cy="3116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LTE&amp;5G  BAND 3/8/40,5GBand N78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2G/4G/5G/VoLTE/VoWiFi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LTE&amp;5G Band 3/5/40,5G Band N78/N28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BAND 3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B1/B28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155917" y="1080052"/>
            <a:ext cx="6549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–</a:t>
            </a:r>
            <a:r>
              <a:rPr lang="en-US" sz="2000" dirty="0">
                <a:solidFill>
                  <a:srgbClr val="000000"/>
                </a:solidFill>
                <a:latin typeface="Aptos Narrow" panose="020B0004020202020204" pitchFamily="34" charset="0"/>
              </a:rPr>
              <a:t> </a:t>
            </a:r>
            <a:r>
              <a:rPr lang="en-US" sz="2000" u="sng" dirty="0">
                <a:solidFill>
                  <a:srgbClr val="000000"/>
                </a:solidFill>
                <a:latin typeface="Aptos Narrow" panose="020B0004020202020204" pitchFamily="34" charset="0"/>
              </a:rPr>
              <a:t>22.22404,84.863697</a:t>
            </a:r>
            <a:endParaRPr lang="en-IN" sz="2000" b="0" i="0" u="sng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</a:t>
            </a:r>
            <a:r>
              <a:rPr lang="en-IN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Railway Station Road Rourkela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76455-DFC4-AC68-E507-BA4682FE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42" y="2057400"/>
            <a:ext cx="8025058" cy="44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Band Handover ,Airtel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22.22142, 84.84477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Airport Road Rourkela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1AF2D-3ECD-7ADA-B6B8-1BC0D5B29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34863"/>
            <a:ext cx="8153400" cy="41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07/08/2025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,JIO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373967" y="960523"/>
            <a:ext cx="5500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: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22.22142,84.84477</a:t>
            </a:r>
          </a:p>
          <a:p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Location : Ring Road Rourkela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9F2EA-D907-AA14-1B72-81DD7D34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38510"/>
            <a:ext cx="8686800" cy="42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838200"/>
          </a:xfrm>
        </p:spPr>
        <p:txBody>
          <a:bodyPr/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: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22.22142, 84.84477</a:t>
            </a:r>
          </a:p>
          <a:p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Location : </a:t>
            </a:r>
            <a:r>
              <a:rPr lang="en-US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Gopabandhu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Nagar Rourkela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63769" y="452735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Handover, Airtel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5813C-29DC-6C0E-14DA-A5B000437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534400" cy="45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AC01F8-60DB-8D7F-ADEB-C75FC307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5257800" cy="1383608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Lat/Long:</a:t>
            </a:r>
            <a:r>
              <a:rPr lang="en-US" dirty="0"/>
              <a:t>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22.249703, 84.894038 </a:t>
            </a:r>
          </a:p>
          <a:p>
            <a:pPr marL="109537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Location:</a:t>
            </a:r>
            <a:r>
              <a:rPr lang="en-US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NIT , Rourkela</a:t>
            </a:r>
          </a:p>
          <a:p>
            <a:pPr marL="109537" indent="0">
              <a:buNone/>
            </a:pP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ACBE8-2D94-4578-CFF9-37806D180F1A}"/>
              </a:ext>
            </a:extLst>
          </p:cNvPr>
          <p:cNvSpPr txBox="1"/>
          <p:nvPr/>
        </p:nvSpPr>
        <p:spPr>
          <a:xfrm>
            <a:off x="152400" y="4572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TDD to FDD &amp; FDD to TDD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Handover,Jio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37E44-F595-97A8-F251-24380012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8" y="2057400"/>
            <a:ext cx="8716591" cy="41439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4341912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8AB2E8-3EC7-5D3F-8235-F1F07879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4191000" cy="1469430"/>
          </a:xfrm>
        </p:spPr>
        <p:txBody>
          <a:bodyPr/>
          <a:lstStyle/>
          <a:p>
            <a:pPr marL="109537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BSNL B28 Good coverage location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–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b="0" i="0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22.22142,84.84477</a:t>
            </a:r>
          </a:p>
          <a:p>
            <a:pPr marL="109537" indent="0">
              <a:buNone/>
            </a:pP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- </a:t>
            </a:r>
            <a:r>
              <a:rPr lang="en-IN" sz="2000" b="0" i="0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BSNL Exchange Rourkela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25986-23E8-69C0-636F-BBC4BB3CA6B6}"/>
              </a:ext>
            </a:extLst>
          </p:cNvPr>
          <p:cNvSpPr txBox="1"/>
          <p:nvPr/>
        </p:nvSpPr>
        <p:spPr>
          <a:xfrm>
            <a:off x="5334000" y="850900"/>
            <a:ext cx="4579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26CB0-917C-D75A-4A0F-6FF537292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9144000" cy="46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903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52157-6C84-A3ED-60EF-9DA24245F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8D3AEE-33BF-493A-9969-C624AD4AC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4191000" cy="1469430"/>
          </a:xfrm>
        </p:spPr>
        <p:txBody>
          <a:bodyPr/>
          <a:lstStyle/>
          <a:p>
            <a:pPr marL="109537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 Good coverage location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–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22.22142, 84.84477</a:t>
            </a:r>
            <a:endParaRPr lang="en-IN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Dev Behera, Rourkela</a:t>
            </a:r>
          </a:p>
          <a:p>
            <a:pPr marL="109537" indent="0">
              <a:buNone/>
            </a:pP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68AAB-160F-1284-9158-1661250D8F0E}"/>
              </a:ext>
            </a:extLst>
          </p:cNvPr>
          <p:cNvSpPr txBox="1"/>
          <p:nvPr/>
        </p:nvSpPr>
        <p:spPr>
          <a:xfrm>
            <a:off x="5334000" y="850900"/>
            <a:ext cx="4579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D3B9B-9372-C8C3-FDDF-FA7FCCA7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48" y="1828800"/>
            <a:ext cx="843665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41701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1587</TotalTime>
  <Words>243</Words>
  <Application>Microsoft Office PowerPoint</Application>
  <PresentationFormat>On-screen Show (4:3)</PresentationFormat>
  <Paragraphs>63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 Narrow</vt:lpstr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Surajit Roy</cp:lastModifiedBy>
  <cp:revision>941</cp:revision>
  <dcterms:created xsi:type="dcterms:W3CDTF">2007-12-16T16:40:02Z</dcterms:created>
  <dcterms:modified xsi:type="dcterms:W3CDTF">2025-08-07T03:47:12Z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