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9"/>
  </p:notesMasterIdLst>
  <p:handoutMasterIdLst>
    <p:handoutMasterId r:id="rId10"/>
  </p:handoutMasterIdLst>
  <p:sldIdLst>
    <p:sldId id="343" r:id="rId2"/>
    <p:sldId id="456" r:id="rId3"/>
    <p:sldId id="543" r:id="rId4"/>
    <p:sldId id="547" r:id="rId5"/>
    <p:sldId id="488" r:id="rId6"/>
    <p:sldId id="531" r:id="rId7"/>
    <p:sldId id="423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61" d="100"/>
          <a:sy n="61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MILAN, ITALY</a:t>
            </a:r>
          </a:p>
          <a:p>
            <a:pPr marR="0" algn="ctr" eaLnBrk="1" hangingPunct="1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Milan/ITALY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11950"/>
              </p:ext>
            </p:extLst>
          </p:nvPr>
        </p:nvGraphicFramePr>
        <p:xfrm>
          <a:off x="152400" y="1940737"/>
          <a:ext cx="8610600" cy="356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1983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07540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0416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0555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N78/L20, L3, PGSM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VoWiFi/VoLTE/5G NSA</a:t>
                      </a: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/4G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05559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Vodafone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N48/L28, L3,PGSM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VoLTE/5G NSA/4G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86774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Windtre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N48/L7, L7,U8,PGSM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</a:t>
                      </a: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 NSA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/4G/</a:t>
                      </a: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73727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Fastweb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N48/L7, L7,U8,PGSM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</a:t>
                      </a: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 NSA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/4G/</a:t>
                      </a: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NSA, TIM  (Milan)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6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: 45.433194 /9.2230500</a:t>
            </a:r>
          </a:p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: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Viale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Omero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Corvetto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Milan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:  TIM 5G NSA stationary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72E5C65-4D7C-2709-DDB7-4DC889C636F8}"/>
              </a:ext>
            </a:extLst>
          </p:cNvPr>
          <p:cNvSpPr/>
          <p:nvPr/>
        </p:nvSpPr>
        <p:spPr>
          <a:xfrm>
            <a:off x="3048000" y="3741906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8A34F-3DEA-B45D-8730-6DCE5C7A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90239"/>
            <a:ext cx="8534400" cy="3400961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77F53512-0A5B-FC6C-12E0-CDB6AB91F95A}"/>
              </a:ext>
            </a:extLst>
          </p:cNvPr>
          <p:cNvSpPr/>
          <p:nvPr/>
        </p:nvSpPr>
        <p:spPr>
          <a:xfrm rot="2048842">
            <a:off x="2737946" y="3992425"/>
            <a:ext cx="381000" cy="11186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61266-D0C3-EBB5-F053-9B1D76D2822C}"/>
              </a:ext>
            </a:extLst>
          </p:cNvPr>
          <p:cNvSpPr txBox="1"/>
          <p:nvPr/>
        </p:nvSpPr>
        <p:spPr>
          <a:xfrm>
            <a:off x="3197772" y="3400375"/>
            <a:ext cx="24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TIM 5G NSA stationary network </a:t>
            </a:r>
            <a:endParaRPr lang="en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0" y="757535"/>
            <a:ext cx="81493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5G NSA , Vodafone (Milan)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1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: 45.433095 /9.2230983</a:t>
            </a:r>
          </a:p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: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Viale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Omero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Corvetto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Milan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:  Vodafone 5G NSA stationary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404A49-A85A-A737-A3F0-5EFBE3B9A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42640"/>
            <a:ext cx="8839199" cy="332476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724507DC-8FD3-9790-1162-43DE53F8BF34}"/>
              </a:ext>
            </a:extLst>
          </p:cNvPr>
          <p:cNvSpPr/>
          <p:nvPr/>
        </p:nvSpPr>
        <p:spPr>
          <a:xfrm rot="2048842">
            <a:off x="2737946" y="3992425"/>
            <a:ext cx="381000" cy="11186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B55D2-43B1-103F-1F57-3859B2EE5828}"/>
              </a:ext>
            </a:extLst>
          </p:cNvPr>
          <p:cNvSpPr txBox="1"/>
          <p:nvPr/>
        </p:nvSpPr>
        <p:spPr>
          <a:xfrm>
            <a:off x="3276600" y="3278492"/>
            <a:ext cx="198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Vodafone 5G NSA stationary network </a:t>
            </a:r>
            <a:endParaRPr lang="en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26/06/2024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739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5G NSA, </a:t>
            </a:r>
            <a:r>
              <a:rPr lang="en-IN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Windtre</a:t>
            </a: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(Milan)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152400" y="901835"/>
            <a:ext cx="6400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: 45.433118 /9.2227916</a:t>
            </a:r>
          </a:p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: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Viale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Omero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Corvetto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Milan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: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Windtre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5G NSA stationary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  <a:p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162F9-7F86-1585-EA51-678BA2F2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33600"/>
            <a:ext cx="8686800" cy="281940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24880E9A-CE28-3874-672D-C914436379E2}"/>
              </a:ext>
            </a:extLst>
          </p:cNvPr>
          <p:cNvSpPr/>
          <p:nvPr/>
        </p:nvSpPr>
        <p:spPr>
          <a:xfrm rot="2331779">
            <a:off x="2690673" y="3269112"/>
            <a:ext cx="381000" cy="11186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8345CE-F1EA-1523-C72D-FF4BACF1647D}"/>
              </a:ext>
            </a:extLst>
          </p:cNvPr>
          <p:cNvSpPr txBox="1"/>
          <p:nvPr/>
        </p:nvSpPr>
        <p:spPr>
          <a:xfrm>
            <a:off x="3334406" y="2703900"/>
            <a:ext cx="19995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Windtre</a:t>
            </a:r>
            <a:r>
              <a:rPr lang="en-US" dirty="0">
                <a:solidFill>
                  <a:schemeClr val="accent2"/>
                </a:solidFill>
              </a:rPr>
              <a:t> 5G NSA stationary network </a:t>
            </a:r>
            <a:endParaRPr lang="en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762000"/>
          </a:xfrm>
        </p:spPr>
        <p:txBody>
          <a:bodyPr>
            <a:normAutofit fontScale="90000"/>
          </a:bodyPr>
          <a:lstStyle/>
          <a:p>
            <a:b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C9CDCE9-72D8-0594-85E3-37036D866B81}"/>
              </a:ext>
            </a:extLst>
          </p:cNvPr>
          <p:cNvSpPr/>
          <p:nvPr/>
        </p:nvSpPr>
        <p:spPr>
          <a:xfrm>
            <a:off x="4114800" y="3048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4DF1DB-1037-3DA5-19CA-DDF1A8C7AC74}"/>
              </a:ext>
            </a:extLst>
          </p:cNvPr>
          <p:cNvSpPr txBox="1"/>
          <p:nvPr/>
        </p:nvSpPr>
        <p:spPr>
          <a:xfrm>
            <a:off x="0" y="436535"/>
            <a:ext cx="7239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5G NSA, </a:t>
            </a:r>
            <a:r>
              <a:rPr lang="en-IN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Fastweb</a:t>
            </a: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(Milan)</a:t>
            </a:r>
          </a:p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: 45.433273 /9.2227833</a:t>
            </a:r>
          </a:p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: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Viale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Omero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Corvetto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Milan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: 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Fastweb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5G NSA stationary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  <a:p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79762-B87E-EC6D-C851-A6F07975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8991600" cy="335280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61E2FAE1-1554-D068-F7E6-28BADB1F62CA}"/>
              </a:ext>
            </a:extLst>
          </p:cNvPr>
          <p:cNvSpPr/>
          <p:nvPr/>
        </p:nvSpPr>
        <p:spPr>
          <a:xfrm rot="2331779">
            <a:off x="2518595" y="4078022"/>
            <a:ext cx="381000" cy="11186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34265E-4AF9-2629-0135-3E4AABA52ED8}"/>
              </a:ext>
            </a:extLst>
          </p:cNvPr>
          <p:cNvSpPr txBox="1"/>
          <p:nvPr/>
        </p:nvSpPr>
        <p:spPr>
          <a:xfrm>
            <a:off x="2590800" y="3278492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Fastweb</a:t>
            </a:r>
            <a:r>
              <a:rPr lang="en-US" dirty="0">
                <a:solidFill>
                  <a:schemeClr val="accent2"/>
                </a:solidFill>
              </a:rPr>
              <a:t> 5G NSA stationary network </a:t>
            </a:r>
            <a:endParaRPr lang="en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2213</TotalTime>
  <Words>291</Words>
  <Application>Microsoft Office PowerPoint</Application>
  <PresentationFormat>On-screen Show (4:3)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       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Apurv Manjrekar</cp:lastModifiedBy>
  <cp:revision>967</cp:revision>
  <dcterms:created xsi:type="dcterms:W3CDTF">2007-12-16T16:40:02Z</dcterms:created>
  <dcterms:modified xsi:type="dcterms:W3CDTF">2024-06-26T18:04:32Z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