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67" r:id="rId5"/>
    <p:sldId id="268" r:id="rId6"/>
    <p:sldId id="266" r:id="rId7"/>
    <p:sldId id="27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4751B-591E-483F-A337-F2CF449985D2}" v="14" dt="2022-02-07T14:09:35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244" autoAdjust="0"/>
  </p:normalViewPr>
  <p:slideViewPr>
    <p:cSldViewPr snapToGrid="0">
      <p:cViewPr varScale="1">
        <p:scale>
          <a:sx n="72" d="100"/>
          <a:sy n="72" d="100"/>
        </p:scale>
        <p:origin x="37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katramanan krishna moorthy" userId="077bff4970be52d1" providerId="LiveId" clId="{7824751B-591E-483F-A337-F2CF449985D2}"/>
    <pc:docChg chg="undo custSel addSld delSld modSld">
      <pc:chgData name="Venkatramanan krishna moorthy" userId="077bff4970be52d1" providerId="LiveId" clId="{7824751B-591E-483F-A337-F2CF449985D2}" dt="2022-02-07T14:11:55.529" v="223" actId="693"/>
      <pc:docMkLst>
        <pc:docMk/>
      </pc:docMkLst>
      <pc:sldChg chg="addSp delSp modSp mod">
        <pc:chgData name="Venkatramanan krishna moorthy" userId="077bff4970be52d1" providerId="LiveId" clId="{7824751B-591E-483F-A337-F2CF449985D2}" dt="2022-02-07T14:01:02.164" v="68" actId="1076"/>
        <pc:sldMkLst>
          <pc:docMk/>
          <pc:sldMk cId="1397253236" sldId="257"/>
        </pc:sldMkLst>
        <pc:spChg chg="add del">
          <ac:chgData name="Venkatramanan krishna moorthy" userId="077bff4970be52d1" providerId="LiveId" clId="{7824751B-591E-483F-A337-F2CF449985D2}" dt="2022-02-07T13:57:28.150" v="40" actId="11529"/>
          <ac:spMkLst>
            <pc:docMk/>
            <pc:sldMk cId="1397253236" sldId="257"/>
            <ac:spMk id="10" creationId="{CA695EB7-B26B-4F31-9B9C-B93E4C4E0DFC}"/>
          </ac:spMkLst>
        </pc:spChg>
        <pc:spChg chg="add del">
          <ac:chgData name="Venkatramanan krishna moorthy" userId="077bff4970be52d1" providerId="LiveId" clId="{7824751B-591E-483F-A337-F2CF449985D2}" dt="2022-02-07T13:57:45.139" v="43" actId="11529"/>
          <ac:spMkLst>
            <pc:docMk/>
            <pc:sldMk cId="1397253236" sldId="257"/>
            <ac:spMk id="11" creationId="{9C24DF07-577B-4AE8-962B-3A1F9FD400B6}"/>
          </ac:spMkLst>
        </pc:spChg>
        <pc:spChg chg="add del">
          <ac:chgData name="Venkatramanan krishna moorthy" userId="077bff4970be52d1" providerId="LiveId" clId="{7824751B-591E-483F-A337-F2CF449985D2}" dt="2022-02-07T13:57:57.689" v="45" actId="11529"/>
          <ac:spMkLst>
            <pc:docMk/>
            <pc:sldMk cId="1397253236" sldId="257"/>
            <ac:spMk id="12" creationId="{88736EB6-B6FE-4EF4-B822-23B3EEABE7F5}"/>
          </ac:spMkLst>
        </pc:spChg>
        <pc:spChg chg="add mod">
          <ac:chgData name="Venkatramanan krishna moorthy" userId="077bff4970be52d1" providerId="LiveId" clId="{7824751B-591E-483F-A337-F2CF449985D2}" dt="2022-02-07T13:58:58.007" v="50" actId="1582"/>
          <ac:spMkLst>
            <pc:docMk/>
            <pc:sldMk cId="1397253236" sldId="257"/>
            <ac:spMk id="13" creationId="{3D0A36BA-303C-45AF-9BB3-A1914F54776A}"/>
          </ac:spMkLst>
        </pc:spChg>
        <pc:picChg chg="mod">
          <ac:chgData name="Venkatramanan krishna moorthy" userId="077bff4970be52d1" providerId="LiveId" clId="{7824751B-591E-483F-A337-F2CF449985D2}" dt="2022-02-07T14:00:52.914" v="66" actId="1035"/>
          <ac:picMkLst>
            <pc:docMk/>
            <pc:sldMk cId="1397253236" sldId="257"/>
            <ac:picMk id="4" creationId="{98D6E1C9-171E-41AF-BA0C-1A1D38209749}"/>
          </ac:picMkLst>
        </pc:picChg>
        <pc:picChg chg="add mod">
          <ac:chgData name="Venkatramanan krishna moorthy" userId="077bff4970be52d1" providerId="LiveId" clId="{7824751B-591E-483F-A337-F2CF449985D2}" dt="2022-02-07T14:01:02.164" v="68" actId="1076"/>
          <ac:picMkLst>
            <pc:docMk/>
            <pc:sldMk cId="1397253236" sldId="257"/>
            <ac:picMk id="45" creationId="{D5ECB91D-78D5-4AF6-AFEF-4E0D7CBB44E1}"/>
          </ac:picMkLst>
        </pc:picChg>
        <pc:inkChg chg="add del">
          <ac:chgData name="Venkatramanan krishna moorthy" userId="077bff4970be52d1" providerId="LiveId" clId="{7824751B-591E-483F-A337-F2CF449985D2}" dt="2022-02-07T13:48:58.579" v="9" actId="9405"/>
          <ac:inkMkLst>
            <pc:docMk/>
            <pc:sldMk cId="1397253236" sldId="257"/>
            <ac:inkMk id="3" creationId="{D67E2DBF-03B9-4EF9-984D-7F6580DB7684}"/>
          </ac:inkMkLst>
        </pc:inkChg>
        <pc:cxnChg chg="add del mod">
          <ac:chgData name="Venkatramanan krishna moorthy" userId="077bff4970be52d1" providerId="LiveId" clId="{7824751B-591E-483F-A337-F2CF449985D2}" dt="2022-02-07T13:57:03.956" v="38" actId="478"/>
          <ac:cxnSpMkLst>
            <pc:docMk/>
            <pc:sldMk cId="1397253236" sldId="257"/>
            <ac:cxnSpMk id="8" creationId="{4F73CCEA-5877-4D46-9A78-D03ECB770035}"/>
          </ac:cxnSpMkLst>
        </pc:cxnChg>
      </pc:sldChg>
      <pc:sldChg chg="addSp delSp modSp mod">
        <pc:chgData name="Venkatramanan krishna moorthy" userId="077bff4970be52d1" providerId="LiveId" clId="{7824751B-591E-483F-A337-F2CF449985D2}" dt="2022-02-07T14:11:55.529" v="223" actId="693"/>
        <pc:sldMkLst>
          <pc:docMk/>
          <pc:sldMk cId="2049743074" sldId="263"/>
        </pc:sldMkLst>
        <pc:spChg chg="add del">
          <ac:chgData name="Venkatramanan krishna moorthy" userId="077bff4970be52d1" providerId="LiveId" clId="{7824751B-591E-483F-A337-F2CF449985D2}" dt="2022-02-07T14:11:10.369" v="214" actId="11529"/>
          <ac:spMkLst>
            <pc:docMk/>
            <pc:sldMk cId="2049743074" sldId="263"/>
            <ac:spMk id="8" creationId="{82AFF906-608D-4227-8293-CD885FC189EE}"/>
          </ac:spMkLst>
        </pc:spChg>
        <pc:spChg chg="add del mod">
          <ac:chgData name="Venkatramanan krishna moorthy" userId="077bff4970be52d1" providerId="LiveId" clId="{7824751B-591E-483F-A337-F2CF449985D2}" dt="2022-02-07T14:11:29.625" v="219" actId="11529"/>
          <ac:spMkLst>
            <pc:docMk/>
            <pc:sldMk cId="2049743074" sldId="263"/>
            <ac:spMk id="9" creationId="{04373937-34DC-4C44-81BF-2BA573CDADFD}"/>
          </ac:spMkLst>
        </pc:spChg>
        <pc:spChg chg="add mod">
          <ac:chgData name="Venkatramanan krishna moorthy" userId="077bff4970be52d1" providerId="LiveId" clId="{7824751B-591E-483F-A337-F2CF449985D2}" dt="2022-02-07T14:11:55.529" v="223" actId="693"/>
          <ac:spMkLst>
            <pc:docMk/>
            <pc:sldMk cId="2049743074" sldId="263"/>
            <ac:spMk id="10" creationId="{53A2D49C-06DD-41B5-95A6-408327BA904D}"/>
          </ac:spMkLst>
        </pc:spChg>
        <pc:picChg chg="add mod">
          <ac:chgData name="Venkatramanan krishna moorthy" userId="077bff4970be52d1" providerId="LiveId" clId="{7824751B-591E-483F-A337-F2CF449985D2}" dt="2022-02-07T14:00:18.500" v="56" actId="1076"/>
          <ac:picMkLst>
            <pc:docMk/>
            <pc:sldMk cId="2049743074" sldId="263"/>
            <ac:picMk id="4" creationId="{E41DDA4D-A92C-4A49-8B70-35141545A0E2}"/>
          </ac:picMkLst>
        </pc:picChg>
        <pc:picChg chg="mod">
          <ac:chgData name="Venkatramanan krishna moorthy" userId="077bff4970be52d1" providerId="LiveId" clId="{7824751B-591E-483F-A337-F2CF449985D2}" dt="2022-02-07T14:11:11.875" v="215" actId="1076"/>
          <ac:picMkLst>
            <pc:docMk/>
            <pc:sldMk cId="2049743074" sldId="263"/>
            <ac:picMk id="7" creationId="{C7E7211D-C0E1-4FA5-8041-6C4218332D0F}"/>
          </ac:picMkLst>
        </pc:picChg>
      </pc:sldChg>
      <pc:sldChg chg="addSp delSp modSp mod">
        <pc:chgData name="Venkatramanan krishna moorthy" userId="077bff4970be52d1" providerId="LiveId" clId="{7824751B-591E-483F-A337-F2CF449985D2}" dt="2022-02-07T14:09:11.896" v="202" actId="1035"/>
        <pc:sldMkLst>
          <pc:docMk/>
          <pc:sldMk cId="2020736050" sldId="266"/>
        </pc:sldMkLst>
        <pc:spChg chg="add del mod">
          <ac:chgData name="Venkatramanan krishna moorthy" userId="077bff4970be52d1" providerId="LiveId" clId="{7824751B-591E-483F-A337-F2CF449985D2}" dt="2022-02-07T14:07:14.749" v="103" actId="11529"/>
          <ac:spMkLst>
            <pc:docMk/>
            <pc:sldMk cId="2020736050" sldId="266"/>
            <ac:spMk id="3" creationId="{6818F009-B8C1-438D-87CF-341FD75A50D6}"/>
          </ac:spMkLst>
        </pc:spChg>
        <pc:spChg chg="add del">
          <ac:chgData name="Venkatramanan krishna moorthy" userId="077bff4970be52d1" providerId="LiveId" clId="{7824751B-591E-483F-A337-F2CF449985D2}" dt="2022-02-07T14:07:34.893" v="105" actId="11529"/>
          <ac:spMkLst>
            <pc:docMk/>
            <pc:sldMk cId="2020736050" sldId="266"/>
            <ac:spMk id="4" creationId="{D75BDBEE-B0B2-4395-AE8F-0096F4BC1FA7}"/>
          </ac:spMkLst>
        </pc:spChg>
        <pc:spChg chg="add mod">
          <ac:chgData name="Venkatramanan krishna moorthy" userId="077bff4970be52d1" providerId="LiveId" clId="{7824751B-591E-483F-A337-F2CF449985D2}" dt="2022-02-07T14:08:25.576" v="109" actId="693"/>
          <ac:spMkLst>
            <pc:docMk/>
            <pc:sldMk cId="2020736050" sldId="266"/>
            <ac:spMk id="5" creationId="{1C975BC4-FE37-435B-93BF-EBED73C7EC38}"/>
          </ac:spMkLst>
        </pc:spChg>
        <pc:picChg chg="mod">
          <ac:chgData name="Venkatramanan krishna moorthy" userId="077bff4970be52d1" providerId="LiveId" clId="{7824751B-591E-483F-A337-F2CF449985D2}" dt="2022-02-07T14:06:03.710" v="96" actId="1076"/>
          <ac:picMkLst>
            <pc:docMk/>
            <pc:sldMk cId="2020736050" sldId="266"/>
            <ac:picMk id="8" creationId="{933B1558-5A66-45AD-A773-34F036B764A6}"/>
          </ac:picMkLst>
        </pc:picChg>
        <pc:picChg chg="add del mod">
          <ac:chgData name="Venkatramanan krishna moorthy" userId="077bff4970be52d1" providerId="LiveId" clId="{7824751B-591E-483F-A337-F2CF449985D2}" dt="2022-02-07T14:06:05.225" v="98"/>
          <ac:picMkLst>
            <pc:docMk/>
            <pc:sldMk cId="2020736050" sldId="266"/>
            <ac:picMk id="38" creationId="{AAD4E461-BF1F-47C5-9B2B-22DBA80983E7}"/>
          </ac:picMkLst>
        </pc:picChg>
        <pc:picChg chg="add del mod">
          <ac:chgData name="Venkatramanan krishna moorthy" userId="077bff4970be52d1" providerId="LiveId" clId="{7824751B-591E-483F-A337-F2CF449985D2}" dt="2022-02-07T14:08:35.770" v="111"/>
          <ac:picMkLst>
            <pc:docMk/>
            <pc:sldMk cId="2020736050" sldId="266"/>
            <ac:picMk id="41" creationId="{A32A4E3C-52A2-4F73-A8FD-86FA3166FF6F}"/>
          </ac:picMkLst>
        </pc:picChg>
        <pc:picChg chg="add del mod">
          <ac:chgData name="Venkatramanan krishna moorthy" userId="077bff4970be52d1" providerId="LiveId" clId="{7824751B-591E-483F-A337-F2CF449985D2}" dt="2022-02-07T14:08:46.762" v="113"/>
          <ac:picMkLst>
            <pc:docMk/>
            <pc:sldMk cId="2020736050" sldId="266"/>
            <ac:picMk id="42" creationId="{B7796157-C914-41AD-8177-ACA7822BF63D}"/>
          </ac:picMkLst>
        </pc:picChg>
        <pc:picChg chg="add del mod">
          <ac:chgData name="Venkatramanan krishna moorthy" userId="077bff4970be52d1" providerId="LiveId" clId="{7824751B-591E-483F-A337-F2CF449985D2}" dt="2022-02-07T14:08:55.460" v="115"/>
          <ac:picMkLst>
            <pc:docMk/>
            <pc:sldMk cId="2020736050" sldId="266"/>
            <ac:picMk id="43" creationId="{0C3BB776-309B-4E85-AF1E-0086F2BF71C3}"/>
          </ac:picMkLst>
        </pc:picChg>
        <pc:picChg chg="add mod">
          <ac:chgData name="Venkatramanan krishna moorthy" userId="077bff4970be52d1" providerId="LiveId" clId="{7824751B-591E-483F-A337-F2CF449985D2}" dt="2022-02-07T14:09:11.896" v="202" actId="1035"/>
          <ac:picMkLst>
            <pc:docMk/>
            <pc:sldMk cId="2020736050" sldId="266"/>
            <ac:picMk id="44" creationId="{8230C7A8-3975-4391-9180-9F81488CED17}"/>
          </ac:picMkLst>
        </pc:picChg>
      </pc:sldChg>
      <pc:sldChg chg="addSp delSp modSp mod">
        <pc:chgData name="Venkatramanan krishna moorthy" userId="077bff4970be52d1" providerId="LiveId" clId="{7824751B-591E-483F-A337-F2CF449985D2}" dt="2022-02-07T14:02:36.793" v="77" actId="14100"/>
        <pc:sldMkLst>
          <pc:docMk/>
          <pc:sldMk cId="2083858894" sldId="267"/>
        </pc:sldMkLst>
        <pc:spChg chg="add del">
          <ac:chgData name="Venkatramanan krishna moorthy" userId="077bff4970be52d1" providerId="LiveId" clId="{7824751B-591E-483F-A337-F2CF449985D2}" dt="2022-02-07T14:01:48.456" v="72" actId="11529"/>
          <ac:spMkLst>
            <pc:docMk/>
            <pc:sldMk cId="2083858894" sldId="267"/>
            <ac:spMk id="3" creationId="{DE75FFD9-D83D-4260-A9ED-DBBD7BCE0FC1}"/>
          </ac:spMkLst>
        </pc:spChg>
        <pc:spChg chg="add mod">
          <ac:chgData name="Venkatramanan krishna moorthy" userId="077bff4970be52d1" providerId="LiveId" clId="{7824751B-591E-483F-A337-F2CF449985D2}" dt="2022-02-07T14:02:36.793" v="77" actId="14100"/>
          <ac:spMkLst>
            <pc:docMk/>
            <pc:sldMk cId="2083858894" sldId="267"/>
            <ac:spMk id="7" creationId="{198EE266-E2D6-4F75-929F-39469E025BEC}"/>
          </ac:spMkLst>
        </pc:spChg>
        <pc:picChg chg="add mod">
          <ac:chgData name="Venkatramanan krishna moorthy" userId="077bff4970be52d1" providerId="LiveId" clId="{7824751B-591E-483F-A337-F2CF449985D2}" dt="2022-02-07T14:01:21.223" v="70" actId="1076"/>
          <ac:picMkLst>
            <pc:docMk/>
            <pc:sldMk cId="2083858894" sldId="267"/>
            <ac:picMk id="37" creationId="{5017B616-F628-4D76-82E9-DAF927C88FC6}"/>
          </ac:picMkLst>
        </pc:picChg>
      </pc:sldChg>
      <pc:sldChg chg="addSp delSp modSp mod">
        <pc:chgData name="Venkatramanan krishna moorthy" userId="077bff4970be52d1" providerId="LiveId" clId="{7824751B-591E-483F-A337-F2CF449985D2}" dt="2022-02-07T14:04:16.629" v="87" actId="693"/>
        <pc:sldMkLst>
          <pc:docMk/>
          <pc:sldMk cId="436902074" sldId="268"/>
        </pc:sldMkLst>
        <pc:spChg chg="add del mod">
          <ac:chgData name="Venkatramanan krishna moorthy" userId="077bff4970be52d1" providerId="LiveId" clId="{7824751B-591E-483F-A337-F2CF449985D2}" dt="2022-02-07T14:03:45.377" v="83" actId="11529"/>
          <ac:spMkLst>
            <pc:docMk/>
            <pc:sldMk cId="436902074" sldId="268"/>
            <ac:spMk id="3" creationId="{6154EE06-62C9-4928-A9A1-394F12E9D7B0}"/>
          </ac:spMkLst>
        </pc:spChg>
        <pc:spChg chg="add mod">
          <ac:chgData name="Venkatramanan krishna moorthy" userId="077bff4970be52d1" providerId="LiveId" clId="{7824751B-591E-483F-A337-F2CF449985D2}" dt="2022-02-07T14:04:16.629" v="87" actId="693"/>
          <ac:spMkLst>
            <pc:docMk/>
            <pc:sldMk cId="436902074" sldId="268"/>
            <ac:spMk id="7" creationId="{BDC3AF8E-102A-4C03-9B91-668076D3FC9A}"/>
          </ac:spMkLst>
        </pc:spChg>
        <pc:picChg chg="add mod">
          <ac:chgData name="Venkatramanan krishna moorthy" userId="077bff4970be52d1" providerId="LiveId" clId="{7824751B-591E-483F-A337-F2CF449985D2}" dt="2022-02-07T14:02:48.588" v="79" actId="1076"/>
          <ac:picMkLst>
            <pc:docMk/>
            <pc:sldMk cId="436902074" sldId="268"/>
            <ac:picMk id="37" creationId="{091E6103-9B07-4C91-BBDB-03A6056BB65B}"/>
          </ac:picMkLst>
        </pc:picChg>
      </pc:sldChg>
      <pc:sldChg chg="addSp delSp modSp mod">
        <pc:chgData name="Venkatramanan krishna moorthy" userId="077bff4970be52d1" providerId="LiveId" clId="{7824751B-591E-483F-A337-F2CF449985D2}" dt="2022-02-07T14:10:23.952" v="212" actId="1036"/>
        <pc:sldMkLst>
          <pc:docMk/>
          <pc:sldMk cId="2707885892" sldId="271"/>
        </pc:sldMkLst>
        <pc:spChg chg="add mod">
          <ac:chgData name="Venkatramanan krishna moorthy" userId="077bff4970be52d1" providerId="LiveId" clId="{7824751B-591E-483F-A337-F2CF449985D2}" dt="2022-02-07T14:10:16.226" v="208" actId="693"/>
          <ac:spMkLst>
            <pc:docMk/>
            <pc:sldMk cId="2707885892" sldId="271"/>
            <ac:spMk id="3" creationId="{08E1EE45-FEF5-4F80-A22A-EA704741A440}"/>
          </ac:spMkLst>
        </pc:spChg>
        <pc:picChg chg="mod">
          <ac:chgData name="Venkatramanan krishna moorthy" userId="077bff4970be52d1" providerId="LiveId" clId="{7824751B-591E-483F-A337-F2CF449985D2}" dt="2022-02-07T14:10:23.952" v="212" actId="1036"/>
          <ac:picMkLst>
            <pc:docMk/>
            <pc:sldMk cId="2707885892" sldId="271"/>
            <ac:picMk id="8" creationId="{933B1558-5A66-45AD-A773-34F036B764A6}"/>
          </ac:picMkLst>
        </pc:picChg>
        <pc:picChg chg="add del mod">
          <ac:chgData name="Venkatramanan krishna moorthy" userId="077bff4970be52d1" providerId="LiveId" clId="{7824751B-591E-483F-A337-F2CF449985D2}" dt="2022-02-07T14:09:35.257" v="204"/>
          <ac:picMkLst>
            <pc:docMk/>
            <pc:sldMk cId="2707885892" sldId="271"/>
            <ac:picMk id="9" creationId="{691285C7-6965-402B-A123-0DA0EBBD7CB4}"/>
          </ac:picMkLst>
        </pc:picChg>
      </pc:sldChg>
      <pc:sldChg chg="del">
        <pc:chgData name="Venkatramanan krishna moorthy" userId="077bff4970be52d1" providerId="LiveId" clId="{7824751B-591E-483F-A337-F2CF449985D2}" dt="2022-02-07T13:48:07.823" v="2" actId="47"/>
        <pc:sldMkLst>
          <pc:docMk/>
          <pc:sldMk cId="1351913893" sldId="272"/>
        </pc:sldMkLst>
      </pc:sldChg>
      <pc:sldChg chg="del">
        <pc:chgData name="Venkatramanan krishna moorthy" userId="077bff4970be52d1" providerId="LiveId" clId="{7824751B-591E-483F-A337-F2CF449985D2}" dt="2022-02-07T13:48:09.041" v="3" actId="47"/>
        <pc:sldMkLst>
          <pc:docMk/>
          <pc:sldMk cId="687838332" sldId="273"/>
        </pc:sldMkLst>
      </pc:sldChg>
      <pc:sldChg chg="del">
        <pc:chgData name="Venkatramanan krishna moorthy" userId="077bff4970be52d1" providerId="LiveId" clId="{7824751B-591E-483F-A337-F2CF449985D2}" dt="2022-02-07T13:48:10.137" v="4" actId="47"/>
        <pc:sldMkLst>
          <pc:docMk/>
          <pc:sldMk cId="2616885043" sldId="274"/>
        </pc:sldMkLst>
      </pc:sldChg>
      <pc:sldChg chg="del">
        <pc:chgData name="Venkatramanan krishna moorthy" userId="077bff4970be52d1" providerId="LiveId" clId="{7824751B-591E-483F-A337-F2CF449985D2}" dt="2022-02-07T13:48:11.413" v="5" actId="47"/>
        <pc:sldMkLst>
          <pc:docMk/>
          <pc:sldMk cId="2383506551" sldId="275"/>
        </pc:sldMkLst>
      </pc:sldChg>
      <pc:sldChg chg="add del">
        <pc:chgData name="Venkatramanan krishna moorthy" userId="077bff4970be52d1" providerId="LiveId" clId="{7824751B-591E-483F-A337-F2CF449985D2}" dt="2022-02-07T13:49:16.630" v="14" actId="47"/>
        <pc:sldMkLst>
          <pc:docMk/>
          <pc:sldMk cId="2692407380" sldId="276"/>
        </pc:sldMkLst>
      </pc:sldChg>
      <pc:sldChg chg="add del">
        <pc:chgData name="Venkatramanan krishna moorthy" userId="077bff4970be52d1" providerId="LiveId" clId="{7824751B-591E-483F-A337-F2CF449985D2}" dt="2022-02-07T13:49:18.318" v="15" actId="47"/>
        <pc:sldMkLst>
          <pc:docMk/>
          <pc:sldMk cId="888721186" sldId="277"/>
        </pc:sldMkLst>
      </pc:sldChg>
    </pc:docChg>
  </pc:docChgLst>
  <pc:docChgLst>
    <pc:chgData name="Venkatramanan krishna moorthy" userId="077bff4970be52d1" providerId="LiveId" clId="{2F46A6DF-201F-441D-B58F-12F905435836}"/>
    <pc:docChg chg="undo custSel addSld delSld modSld sldOrd">
      <pc:chgData name="Venkatramanan krishna moorthy" userId="077bff4970be52d1" providerId="LiveId" clId="{2F46A6DF-201F-441D-B58F-12F905435836}" dt="2022-02-07T13:00:07.550" v="275" actId="680"/>
      <pc:docMkLst>
        <pc:docMk/>
      </pc:docMkLst>
      <pc:sldChg chg="addSp delSp modSp mod">
        <pc:chgData name="Venkatramanan krishna moorthy" userId="077bff4970be52d1" providerId="LiveId" clId="{2F46A6DF-201F-441D-B58F-12F905435836}" dt="2022-02-07T12:32:14.578" v="67" actId="20577"/>
        <pc:sldMkLst>
          <pc:docMk/>
          <pc:sldMk cId="1064194572" sldId="256"/>
        </pc:sldMkLst>
        <pc:spChg chg="add del mod">
          <ac:chgData name="Venkatramanan krishna moorthy" userId="077bff4970be52d1" providerId="LiveId" clId="{2F46A6DF-201F-441D-B58F-12F905435836}" dt="2022-02-07T12:32:14.578" v="67" actId="20577"/>
          <ac:spMkLst>
            <pc:docMk/>
            <pc:sldMk cId="1064194572" sldId="256"/>
            <ac:spMk id="6" creationId="{00000000-0000-0000-0000-000000000000}"/>
          </ac:spMkLst>
        </pc:spChg>
      </pc:sldChg>
      <pc:sldChg chg="addSp delSp modSp mod">
        <pc:chgData name="Venkatramanan krishna moorthy" userId="077bff4970be52d1" providerId="LiveId" clId="{2F46A6DF-201F-441D-B58F-12F905435836}" dt="2022-02-07T12:54:23.751" v="209" actId="2711"/>
        <pc:sldMkLst>
          <pc:docMk/>
          <pc:sldMk cId="1397253236" sldId="257"/>
        </pc:sldMkLst>
        <pc:spChg chg="mod">
          <ac:chgData name="Venkatramanan krishna moorthy" userId="077bff4970be52d1" providerId="LiveId" clId="{2F46A6DF-201F-441D-B58F-12F905435836}" dt="2022-02-07T12:54:23.751" v="209" actId="2711"/>
          <ac:spMkLst>
            <pc:docMk/>
            <pc:sldMk cId="1397253236" sldId="257"/>
            <ac:spMk id="2" creationId="{00000000-0000-0000-0000-000000000000}"/>
          </ac:spMkLst>
        </pc:spChg>
        <pc:picChg chg="add mod">
          <ac:chgData name="Venkatramanan krishna moorthy" userId="077bff4970be52d1" providerId="LiveId" clId="{2F46A6DF-201F-441D-B58F-12F905435836}" dt="2022-02-07T12:38:25.685" v="77" actId="1076"/>
          <ac:picMkLst>
            <pc:docMk/>
            <pc:sldMk cId="1397253236" sldId="257"/>
            <ac:picMk id="4" creationId="{98D6E1C9-171E-41AF-BA0C-1A1D38209749}"/>
          </ac:picMkLst>
        </pc:picChg>
        <pc:picChg chg="del">
          <ac:chgData name="Venkatramanan krishna moorthy" userId="077bff4970be52d1" providerId="LiveId" clId="{2F46A6DF-201F-441D-B58F-12F905435836}" dt="2022-02-07T12:38:05.601" v="68" actId="478"/>
          <ac:picMkLst>
            <pc:docMk/>
            <pc:sldMk cId="1397253236" sldId="257"/>
            <ac:picMk id="9" creationId="{F4FC40F3-5FE3-41EE-95D0-23AA0311B80F}"/>
          </ac:picMkLst>
        </pc:picChg>
      </pc:sldChg>
      <pc:sldChg chg="addSp delSp modSp mod ord">
        <pc:chgData name="Venkatramanan krishna moorthy" userId="077bff4970be52d1" providerId="LiveId" clId="{2F46A6DF-201F-441D-B58F-12F905435836}" dt="2022-02-07T12:54:35.883" v="210" actId="2711"/>
        <pc:sldMkLst>
          <pc:docMk/>
          <pc:sldMk cId="2049743074" sldId="263"/>
        </pc:sldMkLst>
        <pc:spChg chg="mod">
          <ac:chgData name="Venkatramanan krishna moorthy" userId="077bff4970be52d1" providerId="LiveId" clId="{2F46A6DF-201F-441D-B58F-12F905435836}" dt="2022-02-07T12:54:35.883" v="210" actId="2711"/>
          <ac:spMkLst>
            <pc:docMk/>
            <pc:sldMk cId="2049743074" sldId="263"/>
            <ac:spMk id="2" creationId="{00000000-0000-0000-0000-000000000000}"/>
          </ac:spMkLst>
        </pc:spChg>
        <pc:picChg chg="del mod">
          <ac:chgData name="Venkatramanan krishna moorthy" userId="077bff4970be52d1" providerId="LiveId" clId="{2F46A6DF-201F-441D-B58F-12F905435836}" dt="2022-02-07T12:43:17.948" v="96" actId="478"/>
          <ac:picMkLst>
            <pc:docMk/>
            <pc:sldMk cId="2049743074" sldId="263"/>
            <ac:picMk id="4" creationId="{753A653D-B1CC-49B7-A4A6-F74B5984528F}"/>
          </ac:picMkLst>
        </pc:picChg>
        <pc:picChg chg="add mod">
          <ac:chgData name="Venkatramanan krishna moorthy" userId="077bff4970be52d1" providerId="LiveId" clId="{2F46A6DF-201F-441D-B58F-12F905435836}" dt="2022-02-07T12:46:46.627" v="99" actId="1076"/>
          <ac:picMkLst>
            <pc:docMk/>
            <pc:sldMk cId="2049743074" sldId="263"/>
            <ac:picMk id="7" creationId="{C7E7211D-C0E1-4FA5-8041-6C4218332D0F}"/>
          </ac:picMkLst>
        </pc:picChg>
      </pc:sldChg>
      <pc:sldChg chg="del">
        <pc:chgData name="Venkatramanan krishna moorthy" userId="077bff4970be52d1" providerId="LiveId" clId="{2F46A6DF-201F-441D-B58F-12F905435836}" dt="2022-02-07T12:51:24.264" v="122" actId="47"/>
        <pc:sldMkLst>
          <pc:docMk/>
          <pc:sldMk cId="4031313136" sldId="264"/>
        </pc:sldMkLst>
      </pc:sldChg>
      <pc:sldChg chg="addSp delSp modSp add del mod ord">
        <pc:chgData name="Venkatramanan krishna moorthy" userId="077bff4970be52d1" providerId="LiveId" clId="{2F46A6DF-201F-441D-B58F-12F905435836}" dt="2022-02-07T12:58:23.797" v="261" actId="20577"/>
        <pc:sldMkLst>
          <pc:docMk/>
          <pc:sldMk cId="2020736050" sldId="266"/>
        </pc:sldMkLst>
        <pc:spChg chg="mod">
          <ac:chgData name="Venkatramanan krishna moorthy" userId="077bff4970be52d1" providerId="LiveId" clId="{2F46A6DF-201F-441D-B58F-12F905435836}" dt="2022-02-07T12:58:23.797" v="261" actId="20577"/>
          <ac:spMkLst>
            <pc:docMk/>
            <pc:sldMk cId="2020736050" sldId="266"/>
            <ac:spMk id="2" creationId="{00000000-0000-0000-0000-000000000000}"/>
          </ac:spMkLst>
        </pc:spChg>
        <pc:picChg chg="add del mod">
          <ac:chgData name="Venkatramanan krishna moorthy" userId="077bff4970be52d1" providerId="LiveId" clId="{2F46A6DF-201F-441D-B58F-12F905435836}" dt="2022-02-07T12:54:58.759" v="214" actId="478"/>
          <ac:picMkLst>
            <pc:docMk/>
            <pc:sldMk cId="2020736050" sldId="266"/>
            <ac:picMk id="4" creationId="{8253E511-04EC-47A4-80A5-E8A7294A42E9}"/>
          </ac:picMkLst>
        </pc:picChg>
        <pc:picChg chg="add mod">
          <ac:chgData name="Venkatramanan krishna moorthy" userId="077bff4970be52d1" providerId="LiveId" clId="{2F46A6DF-201F-441D-B58F-12F905435836}" dt="2022-02-07T12:58:17.899" v="259" actId="1076"/>
          <ac:picMkLst>
            <pc:docMk/>
            <pc:sldMk cId="2020736050" sldId="266"/>
            <ac:picMk id="8" creationId="{933B1558-5A66-45AD-A773-34F036B764A6}"/>
          </ac:picMkLst>
        </pc:picChg>
        <pc:picChg chg="del">
          <ac:chgData name="Venkatramanan krishna moorthy" userId="077bff4970be52d1" providerId="LiveId" clId="{2F46A6DF-201F-441D-B58F-12F905435836}" dt="2022-02-07T12:39:21.371" v="87" actId="478"/>
          <ac:picMkLst>
            <pc:docMk/>
            <pc:sldMk cId="2020736050" sldId="266"/>
            <ac:picMk id="37" creationId="{CD1536D4-25DE-4F45-83D2-90F8E8E91BA6}"/>
          </ac:picMkLst>
        </pc:picChg>
      </pc:sldChg>
      <pc:sldChg chg="addSp delSp modSp mod">
        <pc:chgData name="Venkatramanan krishna moorthy" userId="077bff4970be52d1" providerId="LiveId" clId="{2F46A6DF-201F-441D-B58F-12F905435836}" dt="2022-02-07T12:54:44.783" v="211" actId="2711"/>
        <pc:sldMkLst>
          <pc:docMk/>
          <pc:sldMk cId="2083858894" sldId="267"/>
        </pc:sldMkLst>
        <pc:spChg chg="mod">
          <ac:chgData name="Venkatramanan krishna moorthy" userId="077bff4970be52d1" providerId="LiveId" clId="{2F46A6DF-201F-441D-B58F-12F905435836}" dt="2022-02-07T12:54:44.783" v="211" actId="2711"/>
          <ac:spMkLst>
            <pc:docMk/>
            <pc:sldMk cId="2083858894" sldId="267"/>
            <ac:spMk id="2" creationId="{00000000-0000-0000-0000-000000000000}"/>
          </ac:spMkLst>
        </pc:spChg>
        <pc:picChg chg="add mod">
          <ac:chgData name="Venkatramanan krishna moorthy" userId="077bff4970be52d1" providerId="LiveId" clId="{2F46A6DF-201F-441D-B58F-12F905435836}" dt="2022-02-07T12:50:29.695" v="116" actId="1076"/>
          <ac:picMkLst>
            <pc:docMk/>
            <pc:sldMk cId="2083858894" sldId="267"/>
            <ac:picMk id="4" creationId="{ADB51831-AD78-4B6B-95FE-3C274F934A18}"/>
          </ac:picMkLst>
        </pc:picChg>
        <pc:picChg chg="del">
          <ac:chgData name="Venkatramanan krishna moorthy" userId="077bff4970be52d1" providerId="LiveId" clId="{2F46A6DF-201F-441D-B58F-12F905435836}" dt="2022-02-07T12:46:54.705" v="100" actId="478"/>
          <ac:picMkLst>
            <pc:docMk/>
            <pc:sldMk cId="2083858894" sldId="267"/>
            <ac:picMk id="37" creationId="{24A59900-FD60-45CA-A0A6-23AAFC370F09}"/>
          </ac:picMkLst>
        </pc:picChg>
      </pc:sldChg>
      <pc:sldChg chg="addSp delSp modSp mod">
        <pc:chgData name="Venkatramanan krishna moorthy" userId="077bff4970be52d1" providerId="LiveId" clId="{2F46A6DF-201F-441D-B58F-12F905435836}" dt="2022-02-07T12:54:52.779" v="212" actId="2711"/>
        <pc:sldMkLst>
          <pc:docMk/>
          <pc:sldMk cId="436902074" sldId="268"/>
        </pc:sldMkLst>
        <pc:spChg chg="mod">
          <ac:chgData name="Venkatramanan krishna moorthy" userId="077bff4970be52d1" providerId="LiveId" clId="{2F46A6DF-201F-441D-B58F-12F905435836}" dt="2022-02-07T12:54:52.779" v="212" actId="2711"/>
          <ac:spMkLst>
            <pc:docMk/>
            <pc:sldMk cId="436902074" sldId="268"/>
            <ac:spMk id="6" creationId="{00000000-0000-0000-0000-000000000000}"/>
          </ac:spMkLst>
        </pc:spChg>
        <pc:picChg chg="add mod">
          <ac:chgData name="Venkatramanan krishna moorthy" userId="077bff4970be52d1" providerId="LiveId" clId="{2F46A6DF-201F-441D-B58F-12F905435836}" dt="2022-02-07T12:51:09.411" v="120" actId="14100"/>
          <ac:picMkLst>
            <pc:docMk/>
            <pc:sldMk cId="436902074" sldId="268"/>
            <ac:picMk id="4" creationId="{3E6EA11D-880A-44CA-B044-799BECE32C2B}"/>
          </ac:picMkLst>
        </pc:picChg>
        <pc:picChg chg="del mod">
          <ac:chgData name="Venkatramanan krishna moorthy" userId="077bff4970be52d1" providerId="LiveId" clId="{2F46A6DF-201F-441D-B58F-12F905435836}" dt="2022-02-07T12:49:33.141" v="113" actId="478"/>
          <ac:picMkLst>
            <pc:docMk/>
            <pc:sldMk cId="436902074" sldId="268"/>
            <ac:picMk id="38" creationId="{308B6C40-98D9-416B-9E69-C91BFFC8F45C}"/>
          </ac:picMkLst>
        </pc:picChg>
      </pc:sldChg>
      <pc:sldChg chg="del">
        <pc:chgData name="Venkatramanan krishna moorthy" userId="077bff4970be52d1" providerId="LiveId" clId="{2F46A6DF-201F-441D-B58F-12F905435836}" dt="2022-02-07T12:51:21.849" v="121" actId="47"/>
        <pc:sldMkLst>
          <pc:docMk/>
          <pc:sldMk cId="394599971" sldId="269"/>
        </pc:sldMkLst>
      </pc:sldChg>
      <pc:sldChg chg="delSp modSp add mod setBg delDesignElem">
        <pc:chgData name="Venkatramanan krishna moorthy" userId="077bff4970be52d1" providerId="LiveId" clId="{2F46A6DF-201F-441D-B58F-12F905435836}" dt="2022-02-07T12:58:40.730" v="269" actId="20577"/>
        <pc:sldMkLst>
          <pc:docMk/>
          <pc:sldMk cId="2707885892" sldId="271"/>
        </pc:sldMkLst>
        <pc:spChg chg="mod">
          <ac:chgData name="Venkatramanan krishna moorthy" userId="077bff4970be52d1" providerId="LiveId" clId="{2F46A6DF-201F-441D-B58F-12F905435836}" dt="2022-02-07T12:58:40.730" v="269" actId="20577"/>
          <ac:spMkLst>
            <pc:docMk/>
            <pc:sldMk cId="2707885892" sldId="271"/>
            <ac:spMk id="2" creationId="{00000000-0000-0000-0000-000000000000}"/>
          </ac:spMkLst>
        </pc:spChg>
        <pc:spChg chg="del">
          <ac:chgData name="Venkatramanan krishna moorthy" userId="077bff4970be52d1" providerId="LiveId" clId="{2F46A6DF-201F-441D-B58F-12F905435836}" dt="2022-02-07T12:58:32.557" v="263"/>
          <ac:spMkLst>
            <pc:docMk/>
            <pc:sldMk cId="2707885892" sldId="271"/>
            <ac:spMk id="173" creationId="{1996130F-9AB5-4DE9-8574-3AF891C5C172}"/>
          </ac:spMkLst>
        </pc:spChg>
        <pc:spChg chg="del">
          <ac:chgData name="Venkatramanan krishna moorthy" userId="077bff4970be52d1" providerId="LiveId" clId="{2F46A6DF-201F-441D-B58F-12F905435836}" dt="2022-02-07T12:58:32.557" v="263"/>
          <ac:spMkLst>
            <pc:docMk/>
            <pc:sldMk cId="2707885892" sldId="271"/>
            <ac:spMk id="175" creationId="{3623DEAC-F39C-45D6-86DC-1033F6429528}"/>
          </ac:spMkLst>
        </pc:spChg>
        <pc:spChg chg="del">
          <ac:chgData name="Venkatramanan krishna moorthy" userId="077bff4970be52d1" providerId="LiveId" clId="{2F46A6DF-201F-441D-B58F-12F905435836}" dt="2022-02-07T12:58:32.557" v="263"/>
          <ac:spMkLst>
            <pc:docMk/>
            <pc:sldMk cId="2707885892" sldId="271"/>
            <ac:spMk id="177" creationId="{F6167D22-B2B2-4469-BE4E-6B0DC972E45D}"/>
          </ac:spMkLst>
        </pc:spChg>
        <pc:spChg chg="del">
          <ac:chgData name="Venkatramanan krishna moorthy" userId="077bff4970be52d1" providerId="LiveId" clId="{2F46A6DF-201F-441D-B58F-12F905435836}" dt="2022-02-07T12:58:32.557" v="263"/>
          <ac:spMkLst>
            <pc:docMk/>
            <pc:sldMk cId="2707885892" sldId="271"/>
            <ac:spMk id="179" creationId="{E27E2F65-D0DD-4710-977A-873706F90177}"/>
          </ac:spMkLst>
        </pc:spChg>
        <pc:spChg chg="del">
          <ac:chgData name="Venkatramanan krishna moorthy" userId="077bff4970be52d1" providerId="LiveId" clId="{2F46A6DF-201F-441D-B58F-12F905435836}" dt="2022-02-07T12:58:32.557" v="263"/>
          <ac:spMkLst>
            <pc:docMk/>
            <pc:sldMk cId="2707885892" sldId="271"/>
            <ac:spMk id="181" creationId="{783A863A-BB4D-4ECD-8D75-B5B6F03D732A}"/>
          </ac:spMkLst>
        </pc:spChg>
        <pc:grpChg chg="del">
          <ac:chgData name="Venkatramanan krishna moorthy" userId="077bff4970be52d1" providerId="LiveId" clId="{2F46A6DF-201F-441D-B58F-12F905435836}" dt="2022-02-07T12:58:32.557" v="263"/>
          <ac:grpSpMkLst>
            <pc:docMk/>
            <pc:sldMk cId="2707885892" sldId="271"/>
            <ac:grpSpMk id="145" creationId="{166BF9EE-F7AC-4FA5-AC7E-001B3A642F75}"/>
          </ac:grpSpMkLst>
        </pc:grpChg>
        <pc:grpChg chg="del">
          <ac:chgData name="Venkatramanan krishna moorthy" userId="077bff4970be52d1" providerId="LiveId" clId="{2F46A6DF-201F-441D-B58F-12F905435836}" dt="2022-02-07T12:58:32.557" v="263"/>
          <ac:grpSpMkLst>
            <pc:docMk/>
            <pc:sldMk cId="2707885892" sldId="271"/>
            <ac:grpSpMk id="159" creationId="{E312DBA5-56D8-42B2-BA94-28168C2A6703}"/>
          </ac:grpSpMkLst>
        </pc:grpChg>
      </pc:sldChg>
      <pc:sldChg chg="new">
        <pc:chgData name="Venkatramanan krishna moorthy" userId="077bff4970be52d1" providerId="LiveId" clId="{2F46A6DF-201F-441D-B58F-12F905435836}" dt="2022-02-07T12:59:46.678" v="270" actId="680"/>
        <pc:sldMkLst>
          <pc:docMk/>
          <pc:sldMk cId="1351913893" sldId="272"/>
        </pc:sldMkLst>
      </pc:sldChg>
      <pc:sldChg chg="new">
        <pc:chgData name="Venkatramanan krishna moorthy" userId="077bff4970be52d1" providerId="LiveId" clId="{2F46A6DF-201F-441D-B58F-12F905435836}" dt="2022-02-07T12:59:50.481" v="271" actId="680"/>
        <pc:sldMkLst>
          <pc:docMk/>
          <pc:sldMk cId="687838332" sldId="273"/>
        </pc:sldMkLst>
      </pc:sldChg>
      <pc:sldChg chg="new">
        <pc:chgData name="Venkatramanan krishna moorthy" userId="077bff4970be52d1" providerId="LiveId" clId="{2F46A6DF-201F-441D-B58F-12F905435836}" dt="2022-02-07T12:59:54.611" v="272" actId="680"/>
        <pc:sldMkLst>
          <pc:docMk/>
          <pc:sldMk cId="2616885043" sldId="274"/>
        </pc:sldMkLst>
      </pc:sldChg>
      <pc:sldChg chg="new">
        <pc:chgData name="Venkatramanan krishna moorthy" userId="077bff4970be52d1" providerId="LiveId" clId="{2F46A6DF-201F-441D-B58F-12F905435836}" dt="2022-02-07T13:00:00.588" v="273" actId="680"/>
        <pc:sldMkLst>
          <pc:docMk/>
          <pc:sldMk cId="2383506551" sldId="275"/>
        </pc:sldMkLst>
      </pc:sldChg>
      <pc:sldChg chg="new">
        <pc:chgData name="Venkatramanan krishna moorthy" userId="077bff4970be52d1" providerId="LiveId" clId="{2F46A6DF-201F-441D-B58F-12F905435836}" dt="2022-02-07T13:00:04.406" v="274" actId="680"/>
        <pc:sldMkLst>
          <pc:docMk/>
          <pc:sldMk cId="2692407380" sldId="276"/>
        </pc:sldMkLst>
      </pc:sldChg>
      <pc:sldChg chg="new">
        <pc:chgData name="Venkatramanan krishna moorthy" userId="077bff4970be52d1" providerId="LiveId" clId="{2F46A6DF-201F-441D-B58F-12F905435836}" dt="2022-02-07T13:00:07.550" v="275" actId="680"/>
        <pc:sldMkLst>
          <pc:docMk/>
          <pc:sldMk cId="888721186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69D9-F03F-44FD-A7A5-E934EC7D1D1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9583B-98CC-49EA-9DFC-269E68DF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93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034AC-BC46-4FDB-A2DD-C106CFE7DF9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886C2-1F0E-4EDD-892B-B2C0AC55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8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86C2-1F0E-4EDD-892B-B2C0AC55D6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3C4B-05E5-4B9D-915C-B4DC81088C11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0A8F-9205-4B94-9103-7F1D6A7E9D34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BA5-0AA2-44AC-8AF4-0DF38EF0FB36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50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613-2E8F-4720-9D5F-D42215620E6A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C8DB-BCCA-43D1-82E3-430874A6FE3A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65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F71C-2C34-48DF-AB48-E8CCC07F13CF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F9D1-BD26-49A4-89DD-88A541032300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1A8-1A2C-49A3-9259-709C9380F2ED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916F-C7E7-4868-8B76-42836ADD5BE8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5357-8357-4776-B31A-9764D524B1E7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5B65-FBD6-4EC6-81E4-B27FABD20BBC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1826-C693-42DB-8EC4-0A1FEF31128C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F616-C2C1-42ED-84EC-1043835D802B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8DAF-2ABC-4D9C-BCF6-D043298BDAB8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792B-1EFB-4CCF-A097-857512AB45C3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1DF-A9F1-4DEE-93C8-11B3EE938FC2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1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2F05-2EE3-4BB4-A3BE-72A1E4A1CFC2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518E3A-FC24-4141-9990-E2B43126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51264" y="1704108"/>
            <a:ext cx="9144000" cy="974581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453" y="269298"/>
            <a:ext cx="1657350" cy="66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399" y="3522516"/>
            <a:ext cx="802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DRIVE ROUTE : Bratislava, SLOVAKIA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Telekom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O2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ORANGE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6419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770039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5A70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 Location for Telekom Operator</a:t>
            </a:r>
            <a:r>
              <a:rPr lang="en-US" sz="1400" dirty="0">
                <a:solidFill>
                  <a:srgbClr val="5A70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Bratislava, Slovakia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1" dirty="0">
              <a:solidFill>
                <a:srgbClr val="5A70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A7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1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473" y="177858"/>
            <a:ext cx="1657350" cy="66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D6E1C9-171E-41AF-BA0C-1A1D3820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3" y="94902"/>
            <a:ext cx="9127905" cy="442536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0A36BA-303C-45AF-9BB3-A1914F54776A}"/>
              </a:ext>
            </a:extLst>
          </p:cNvPr>
          <p:cNvSpPr/>
          <p:nvPr/>
        </p:nvSpPr>
        <p:spPr>
          <a:xfrm>
            <a:off x="4699591" y="1499191"/>
            <a:ext cx="2424223" cy="1637414"/>
          </a:xfrm>
          <a:custGeom>
            <a:avLst/>
            <a:gdLst>
              <a:gd name="connsiteX0" fmla="*/ 0 w 2424223"/>
              <a:gd name="connsiteY0" fmla="*/ 1637414 h 1637414"/>
              <a:gd name="connsiteX1" fmla="*/ 839972 w 2424223"/>
              <a:gd name="connsiteY1" fmla="*/ 1095153 h 1637414"/>
              <a:gd name="connsiteX2" fmla="*/ 1711842 w 2424223"/>
              <a:gd name="connsiteY2" fmla="*/ 786809 h 1637414"/>
              <a:gd name="connsiteX3" fmla="*/ 2424223 w 2424223"/>
              <a:gd name="connsiteY3" fmla="*/ 0 h 16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223" h="1637414">
                <a:moveTo>
                  <a:pt x="0" y="1637414"/>
                </a:moveTo>
                <a:cubicBezTo>
                  <a:pt x="277332" y="1437167"/>
                  <a:pt x="554665" y="1236920"/>
                  <a:pt x="839972" y="1095153"/>
                </a:cubicBezTo>
                <a:cubicBezTo>
                  <a:pt x="1125279" y="953385"/>
                  <a:pt x="1447800" y="969334"/>
                  <a:pt x="1711842" y="786809"/>
                </a:cubicBezTo>
                <a:cubicBezTo>
                  <a:pt x="1975884" y="604284"/>
                  <a:pt x="2301949" y="155944"/>
                  <a:pt x="2424223" y="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5ECB91D-78D5-4AF6-AFEF-4E0D7CBB4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390" y="1910449"/>
            <a:ext cx="319641" cy="4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4G Telekom Location: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Bratislava, Slovakia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D8AD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13" y="161925"/>
            <a:ext cx="1657350" cy="666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7211D-C0E1-4FA5-8041-6C421833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5" y="133896"/>
            <a:ext cx="9907750" cy="4779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DDA4D-A92C-4A49-8B70-35141545A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429" y="1161937"/>
            <a:ext cx="319641" cy="47417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A2D49C-06DD-41B5-95A6-408327BA904D}"/>
              </a:ext>
            </a:extLst>
          </p:cNvPr>
          <p:cNvSpPr/>
          <p:nvPr/>
        </p:nvSpPr>
        <p:spPr>
          <a:xfrm>
            <a:off x="7527851" y="1339702"/>
            <a:ext cx="1850065" cy="191386"/>
          </a:xfrm>
          <a:custGeom>
            <a:avLst/>
            <a:gdLst>
              <a:gd name="connsiteX0" fmla="*/ 0 w 1850065"/>
              <a:gd name="connsiteY0" fmla="*/ 191386 h 191386"/>
              <a:gd name="connsiteX1" fmla="*/ 1850065 w 1850065"/>
              <a:gd name="connsiteY1" fmla="*/ 0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0065" h="191386">
                <a:moveTo>
                  <a:pt x="0" y="191386"/>
                </a:moveTo>
                <a:cubicBezTo>
                  <a:pt x="770860" y="128476"/>
                  <a:pt x="1541721" y="65567"/>
                  <a:pt x="1850065" y="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4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142034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O2 Operator location: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Bratislava, Slovakia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1" dirty="0">
              <a:solidFill>
                <a:srgbClr val="D8A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D8AD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13" y="161925"/>
            <a:ext cx="1657350" cy="66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B51831-AD78-4B6B-95FE-3C274F93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7" y="119473"/>
            <a:ext cx="9983871" cy="48687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017B616-F628-4D76-82E9-DAF927C88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461" y="2079682"/>
            <a:ext cx="319641" cy="47417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98EE266-E2D6-4F75-929F-39469E025BEC}"/>
              </a:ext>
            </a:extLst>
          </p:cNvPr>
          <p:cNvSpPr/>
          <p:nvPr/>
        </p:nvSpPr>
        <p:spPr>
          <a:xfrm>
            <a:off x="5369442" y="1562986"/>
            <a:ext cx="1935125" cy="3408722"/>
          </a:xfrm>
          <a:custGeom>
            <a:avLst/>
            <a:gdLst>
              <a:gd name="connsiteX0" fmla="*/ 0 w 1350334"/>
              <a:gd name="connsiteY0" fmla="*/ 2317898 h 2317898"/>
              <a:gd name="connsiteX1" fmla="*/ 1350334 w 1350334"/>
              <a:gd name="connsiteY1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0334" h="2317898">
                <a:moveTo>
                  <a:pt x="0" y="2317898"/>
                </a:moveTo>
                <a:lnTo>
                  <a:pt x="1350334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b="1" dirty="0">
              <a:solidFill>
                <a:srgbClr val="D8AD6C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D8AD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79649" y="4813056"/>
            <a:ext cx="7619999" cy="670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 5G  location: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Bratislava, Slovakia</a:t>
            </a:r>
          </a:p>
          <a:p>
            <a:pPr>
              <a:spcAft>
                <a:spcPts val="600"/>
              </a:spcAft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13" y="161925"/>
            <a:ext cx="1657350" cy="66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6EA11D-880A-44CA-B044-799BECE32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31" y="48800"/>
            <a:ext cx="9642518" cy="47502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1E6103-9B07-4C91-BBDB-03A6056BB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970" y="2082800"/>
            <a:ext cx="319641" cy="47417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C3AF8E-102A-4C03-9B91-668076D3FC9A}"/>
              </a:ext>
            </a:extLst>
          </p:cNvPr>
          <p:cNvSpPr/>
          <p:nvPr/>
        </p:nvSpPr>
        <p:spPr>
          <a:xfrm>
            <a:off x="5284381" y="414670"/>
            <a:ext cx="1945759" cy="3179135"/>
          </a:xfrm>
          <a:custGeom>
            <a:avLst/>
            <a:gdLst>
              <a:gd name="connsiteX0" fmla="*/ 0 w 1945759"/>
              <a:gd name="connsiteY0" fmla="*/ 3179135 h 3179135"/>
              <a:gd name="connsiteX1" fmla="*/ 1945759 w 1945759"/>
              <a:gd name="connsiteY1" fmla="*/ 0 h 3179135"/>
              <a:gd name="connsiteX2" fmla="*/ 1945759 w 1945759"/>
              <a:gd name="connsiteY2" fmla="*/ 0 h 317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5759" h="3179135">
                <a:moveTo>
                  <a:pt x="0" y="3179135"/>
                </a:moveTo>
                <a:lnTo>
                  <a:pt x="1945759" y="0"/>
                </a:lnTo>
                <a:lnTo>
                  <a:pt x="1945759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01" y="4827144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operator 4g location: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Bratislava, Slovakia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1" dirty="0">
              <a:solidFill>
                <a:srgbClr val="5A70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A7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1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473" y="177858"/>
            <a:ext cx="1657350" cy="66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3B1558-5A66-45AD-A773-34F036B76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8" y="145670"/>
            <a:ext cx="9399504" cy="4559424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975BC4-FE37-435B-93BF-EBED73C7EC38}"/>
              </a:ext>
            </a:extLst>
          </p:cNvPr>
          <p:cNvSpPr/>
          <p:nvPr/>
        </p:nvSpPr>
        <p:spPr>
          <a:xfrm>
            <a:off x="6944420" y="998545"/>
            <a:ext cx="721673" cy="1429925"/>
          </a:xfrm>
          <a:custGeom>
            <a:avLst/>
            <a:gdLst>
              <a:gd name="connsiteX0" fmla="*/ 285720 w 721673"/>
              <a:gd name="connsiteY0" fmla="*/ 840888 h 1429925"/>
              <a:gd name="connsiteX1" fmla="*/ 530268 w 721673"/>
              <a:gd name="connsiteY1" fmla="*/ 585706 h 1429925"/>
              <a:gd name="connsiteX2" fmla="*/ 721654 w 721673"/>
              <a:gd name="connsiteY2" fmla="*/ 75343 h 1429925"/>
              <a:gd name="connsiteX3" fmla="*/ 519636 w 721673"/>
              <a:gd name="connsiteY3" fmla="*/ 43446 h 1429925"/>
              <a:gd name="connsiteX4" fmla="*/ 306985 w 721673"/>
              <a:gd name="connsiteY4" fmla="*/ 468748 h 1429925"/>
              <a:gd name="connsiteX5" fmla="*/ 264454 w 721673"/>
              <a:gd name="connsiteY5" fmla="*/ 1021641 h 1429925"/>
              <a:gd name="connsiteX6" fmla="*/ 9273 w 721673"/>
              <a:gd name="connsiteY6" fmla="*/ 1425678 h 142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673" h="1429925">
                <a:moveTo>
                  <a:pt x="285720" y="840888"/>
                </a:moveTo>
                <a:cubicBezTo>
                  <a:pt x="371666" y="777092"/>
                  <a:pt x="457612" y="713297"/>
                  <a:pt x="530268" y="585706"/>
                </a:cubicBezTo>
                <a:cubicBezTo>
                  <a:pt x="602924" y="458115"/>
                  <a:pt x="723426" y="165720"/>
                  <a:pt x="721654" y="75343"/>
                </a:cubicBezTo>
                <a:cubicBezTo>
                  <a:pt x="719882" y="-15034"/>
                  <a:pt x="588747" y="-22121"/>
                  <a:pt x="519636" y="43446"/>
                </a:cubicBezTo>
                <a:cubicBezTo>
                  <a:pt x="450525" y="109013"/>
                  <a:pt x="349515" y="305716"/>
                  <a:pt x="306985" y="468748"/>
                </a:cubicBezTo>
                <a:cubicBezTo>
                  <a:pt x="264455" y="631780"/>
                  <a:pt x="314073" y="862153"/>
                  <a:pt x="264454" y="1021641"/>
                </a:cubicBezTo>
                <a:cubicBezTo>
                  <a:pt x="214835" y="1181129"/>
                  <a:pt x="-52750" y="1468208"/>
                  <a:pt x="9273" y="1425678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30C7A8-3975-4391-9180-9F81488CE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582" y="715360"/>
            <a:ext cx="319641" cy="4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01" y="4827144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 operator 4g location: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Bratislava, Slovakia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1" dirty="0">
              <a:solidFill>
                <a:srgbClr val="5A70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473" y="177858"/>
            <a:ext cx="1657350" cy="66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3B1558-5A66-45AD-A773-34F036B76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8" y="145670"/>
            <a:ext cx="9399504" cy="455942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E1EE45-FEF5-4F80-A22A-EA704741A440}"/>
              </a:ext>
            </a:extLst>
          </p:cNvPr>
          <p:cNvSpPr/>
          <p:nvPr/>
        </p:nvSpPr>
        <p:spPr>
          <a:xfrm>
            <a:off x="6921795" y="1035687"/>
            <a:ext cx="735479" cy="1505494"/>
          </a:xfrm>
          <a:custGeom>
            <a:avLst/>
            <a:gdLst>
              <a:gd name="connsiteX0" fmla="*/ 0 w 735479"/>
              <a:gd name="connsiteY0" fmla="*/ 1505494 h 1505494"/>
              <a:gd name="connsiteX1" fmla="*/ 457200 w 735479"/>
              <a:gd name="connsiteY1" fmla="*/ 622992 h 1505494"/>
              <a:gd name="connsiteX2" fmla="*/ 723014 w 735479"/>
              <a:gd name="connsiteY2" fmla="*/ 133894 h 1505494"/>
              <a:gd name="connsiteX3" fmla="*/ 659219 w 735479"/>
              <a:gd name="connsiteY3" fmla="*/ 6304 h 1505494"/>
              <a:gd name="connsiteX4" fmla="*/ 372140 w 735479"/>
              <a:gd name="connsiteY4" fmla="*/ 282750 h 1505494"/>
              <a:gd name="connsiteX5" fmla="*/ 255182 w 735479"/>
              <a:gd name="connsiteY5" fmla="*/ 814378 h 1505494"/>
              <a:gd name="connsiteX6" fmla="*/ 276447 w 735479"/>
              <a:gd name="connsiteY6" fmla="*/ 1143987 h 15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479" h="1505494">
                <a:moveTo>
                  <a:pt x="0" y="1505494"/>
                </a:moveTo>
                <a:cubicBezTo>
                  <a:pt x="168349" y="1178543"/>
                  <a:pt x="336698" y="851592"/>
                  <a:pt x="457200" y="622992"/>
                </a:cubicBezTo>
                <a:cubicBezTo>
                  <a:pt x="577702" y="394392"/>
                  <a:pt x="689344" y="236675"/>
                  <a:pt x="723014" y="133894"/>
                </a:cubicBezTo>
                <a:cubicBezTo>
                  <a:pt x="756684" y="31113"/>
                  <a:pt x="717698" y="-18505"/>
                  <a:pt x="659219" y="6304"/>
                </a:cubicBezTo>
                <a:cubicBezTo>
                  <a:pt x="600740" y="31113"/>
                  <a:pt x="439479" y="148071"/>
                  <a:pt x="372140" y="282750"/>
                </a:cubicBezTo>
                <a:cubicBezTo>
                  <a:pt x="304801" y="417429"/>
                  <a:pt x="271131" y="670839"/>
                  <a:pt x="255182" y="814378"/>
                </a:cubicBezTo>
                <a:cubicBezTo>
                  <a:pt x="239233" y="957917"/>
                  <a:pt x="292396" y="1106773"/>
                  <a:pt x="276447" y="1143987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8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5" y="2976480"/>
            <a:ext cx="6467946" cy="20832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882864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602</TotalTime>
  <Words>82</Words>
  <Application>Microsoft Office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Times New Roman</vt:lpstr>
      <vt:lpstr>Wingdings 3</vt:lpstr>
      <vt:lpstr>Wisp</vt:lpstr>
      <vt:lpstr>MARQUIS TECHNOLOGIES</vt:lpstr>
      <vt:lpstr>5G  Location for Telekom Operator: Bratislava, Slovakia </vt:lpstr>
      <vt:lpstr>4G Telekom Location: Bratislava, Slovakia </vt:lpstr>
      <vt:lpstr>5G O2 Operator location: Bratislava, Slovakia  </vt:lpstr>
      <vt:lpstr> </vt:lpstr>
      <vt:lpstr>O2 operator 4g location: Bratislava, Slovakia </vt:lpstr>
      <vt:lpstr>Orange operator 4g location: Bratislava, Slovakia </vt:lpstr>
      <vt:lpstr>Thank You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</dc:creator>
  <cp:lastModifiedBy>Venkatramanan krishna moorthy</cp:lastModifiedBy>
  <cp:revision>36</cp:revision>
  <dcterms:created xsi:type="dcterms:W3CDTF">2020-02-29T17:33:22Z</dcterms:created>
  <dcterms:modified xsi:type="dcterms:W3CDTF">2022-02-07T14:11:59Z</dcterms:modified>
</cp:coreProperties>
</file>