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63" r:id="rId5"/>
    <p:sldId id="267" r:id="rId6"/>
    <p:sldId id="268" r:id="rId7"/>
    <p:sldId id="269" r:id="rId8"/>
    <p:sldId id="264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244" autoAdjust="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69D9-F03F-44FD-A7A5-E934EC7D1D1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9583B-98CC-49EA-9DFC-269E68DF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93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034AC-BC46-4FDB-A2DD-C106CFE7DF9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886C2-1F0E-4EDD-892B-B2C0AC55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8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86C2-1F0E-4EDD-892B-B2C0AC55D6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3C4B-05E5-4B9D-915C-B4DC81088C11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0A8F-9205-4B94-9103-7F1D6A7E9D34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BA5-0AA2-44AC-8AF4-0DF38EF0FB36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50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613-2E8F-4720-9D5F-D42215620E6A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C8DB-BCCA-43D1-82E3-430874A6FE3A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65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F71C-2C34-48DF-AB48-E8CCC07F13CF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F9D1-BD26-49A4-89DD-88A54103230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1A8-1A2C-49A3-9259-709C9380F2ED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916F-C7E7-4868-8B76-42836ADD5BE8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5357-8357-4776-B31A-9764D524B1E7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5B65-FBD6-4EC6-81E4-B27FABD20BBC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1826-C693-42DB-8EC4-0A1FEF31128C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F616-C2C1-42ED-84EC-1043835D802B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8DAF-2ABC-4D9C-BCF6-D043298BDAB8}" type="datetime1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792B-1EFB-4CCF-A097-857512AB45C3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1DF-A9F1-4DEE-93C8-11B3EE938FC2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1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2F05-2EE3-4BB4-A3BE-72A1E4A1CFC2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51264" y="1704108"/>
            <a:ext cx="9144000" cy="974581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453" y="269298"/>
            <a:ext cx="1657350" cy="66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399" y="3522516"/>
            <a:ext cx="802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DRIVE ROUTE : ROME, ITALY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VODAFONE OPERATOR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TIM OPERATOR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WINDTRE OPERATOR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VERY OPERATOR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6419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5A7084"/>
                </a:solidFill>
              </a:rPr>
              <a:t>5G NR Location for vodafone Operator</a:t>
            </a:r>
            <a:br>
              <a:rPr lang="en-US" sz="1400">
                <a:solidFill>
                  <a:srgbClr val="5A7084"/>
                </a:solidFill>
              </a:rPr>
            </a:br>
            <a:r>
              <a:rPr lang="en-US" sz="1400" b="1">
                <a:solidFill>
                  <a:srgbClr val="5A7084"/>
                </a:solidFill>
              </a:rPr>
              <a:t>(Good coverage)Band-n78, Bandwidth -90MHz</a:t>
            </a:r>
            <a:br>
              <a:rPr lang="en-US" sz="1400" b="1">
                <a:solidFill>
                  <a:srgbClr val="5A7084"/>
                </a:solidFill>
              </a:rPr>
            </a:br>
            <a:r>
              <a:rPr lang="en-US" sz="1400" b="1">
                <a:solidFill>
                  <a:srgbClr val="5A7084"/>
                </a:solidFill>
              </a:rPr>
              <a:t>Location-  Quartiere VIII Tuscolano, Rome, Italy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A7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C40F3-5FE3-41EE-95D0-23AA0311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34963"/>
            <a:ext cx="8194402" cy="3854971"/>
          </a:xfrm>
          <a:prstGeom prst="rect">
            <a:avLst/>
          </a:prstGeom>
        </p:spPr>
      </p:pic>
      <p:sp>
        <p:nvSpPr>
          <p:cNvPr id="181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473" y="177858"/>
            <a:ext cx="16573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01" y="4796664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VODAFONE 5G NR handover location: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Via dell'Acqua Felice, 6-50, 00178 Roma RM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b="1" dirty="0">
              <a:solidFill>
                <a:srgbClr val="5A7084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A7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1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473" y="177858"/>
            <a:ext cx="1657350" cy="6667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1536D4-25DE-4F45-83D2-90F8E8E91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03" y="664979"/>
            <a:ext cx="784422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1"/>
                </a:solidFill>
              </a:rPr>
              <a:t>5G NR Location for TIM Operator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(Good Coverage) Band-n78, Bandwidth-80MHz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Location- </a:t>
            </a:r>
            <a:r>
              <a:rPr lang="en-US" sz="1400" b="1" dirty="0" err="1">
                <a:solidFill>
                  <a:schemeClr val="tx1"/>
                </a:solidFill>
              </a:rPr>
              <a:t>Quartiere</a:t>
            </a:r>
            <a:r>
              <a:rPr lang="en-US" sz="1400" b="1" dirty="0">
                <a:solidFill>
                  <a:schemeClr val="tx1"/>
                </a:solidFill>
              </a:rPr>
              <a:t> VII </a:t>
            </a:r>
            <a:r>
              <a:rPr lang="en-US" sz="1400" b="1" dirty="0" err="1">
                <a:solidFill>
                  <a:schemeClr val="tx1"/>
                </a:solidFill>
              </a:rPr>
              <a:t>Prenestino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Labicano,Rome</a:t>
            </a:r>
            <a:r>
              <a:rPr lang="en-US" sz="1400" b="1" dirty="0">
                <a:solidFill>
                  <a:schemeClr val="tx1"/>
                </a:solidFill>
              </a:rPr>
              <a:t> ,Italy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D8AD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A653D-B1CC-49B7-A4A6-F74B5984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34963"/>
            <a:ext cx="6589694" cy="3854971"/>
          </a:xfrm>
          <a:prstGeom prst="rect">
            <a:avLst/>
          </a:prstGeom>
        </p:spPr>
      </p:pic>
      <p:sp>
        <p:nvSpPr>
          <p:cNvPr id="96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213" y="161925"/>
            <a:ext cx="16573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4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TIM 5G NR handover location: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Quartiere VIII Tuscolano, Rome, Metropolitan City of Rome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b="1" dirty="0">
              <a:solidFill>
                <a:srgbClr val="D8AD6C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D8AD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13" y="161925"/>
            <a:ext cx="1657350" cy="666750"/>
          </a:xfrm>
          <a:prstGeom prst="rect">
            <a:avLst/>
          </a:prstGeom>
        </p:spPr>
      </p:pic>
      <p:pic>
        <p:nvPicPr>
          <p:cNvPr id="37" name="Picture 36" descr="Map&#10;&#10;Description automatically generated">
            <a:extLst>
              <a:ext uri="{FF2B5EF4-FFF2-40B4-BE49-F238E27FC236}">
                <a16:creationId xmlns:a16="http://schemas.microsoft.com/office/drawing/2014/main" id="{24A59900-FD60-45CA-A0A6-23AAFC370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18" y="705976"/>
            <a:ext cx="8164058" cy="41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5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b="1" dirty="0">
              <a:solidFill>
                <a:srgbClr val="D8AD6C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D8AD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79649" y="4813056"/>
            <a:ext cx="7619999" cy="670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WINDTRE 5G NR location: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Via la Spezia, 38-40, 00182 Roma RM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13" y="161925"/>
            <a:ext cx="1657350" cy="6667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08B6C40-98D9-416B-9E69-C91BFFC8F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09" y="354675"/>
            <a:ext cx="8286000" cy="40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0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b="1" dirty="0">
              <a:solidFill>
                <a:srgbClr val="D8AD6C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D8AD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79649" y="4813056"/>
            <a:ext cx="7619999" cy="670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WINDTRE 5G NR handover location: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Via la Spezia, 38-40, 00182 Roma RM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4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13" y="161925"/>
            <a:ext cx="1657350" cy="6667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0C2083-74C9-40A6-9779-3140F35B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25" y="765042"/>
            <a:ext cx="8775088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57067"/>
            <a:ext cx="7816029" cy="662436"/>
          </a:xfrm>
        </p:spPr>
        <p:txBody>
          <a:bodyPr>
            <a:normAutofit fontScale="90000"/>
          </a:bodyPr>
          <a:lstStyle/>
          <a:p>
            <a:r>
              <a:rPr lang="en-US" dirty="0"/>
              <a:t>SRVCC : WINDTRE , VERY Operator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1DBBE15-8633-4A79-9A51-2013995AD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83" y="956745"/>
            <a:ext cx="8733551" cy="49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5" y="2976480"/>
            <a:ext cx="6467946" cy="20832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882864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546</TotalTime>
  <Words>158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Wingdings 3</vt:lpstr>
      <vt:lpstr>Wisp</vt:lpstr>
      <vt:lpstr>MARQUIS TECHNOLOGIES</vt:lpstr>
      <vt:lpstr>5G NR Location for vodafone Operator (Good coverage)Band-n78, Bandwidth -90MHz Location-  Quartiere VIII Tuscolano, Rome, Italy</vt:lpstr>
      <vt:lpstr>VODAFONE 5G NR handover location: Via dell'Acqua Felice, 6-50, 00178 Roma RM </vt:lpstr>
      <vt:lpstr>5G NR Location for TIM Operator (Good Coverage) Band-n78, Bandwidth-80MHz Location- Quartiere VII Prenestino Labicano,Rome ,Italy</vt:lpstr>
      <vt:lpstr>TIM 5G NR handover location: Quartiere VIII Tuscolano, Rome, Metropolitan City of Rome </vt:lpstr>
      <vt:lpstr> </vt:lpstr>
      <vt:lpstr> </vt:lpstr>
      <vt:lpstr>SRVCC : WINDTRE , VERY Operator                                    </vt:lpstr>
      <vt:lpstr>Thank You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</dc:creator>
  <cp:lastModifiedBy>Kiran Kumar GP</cp:lastModifiedBy>
  <cp:revision>33</cp:revision>
  <dcterms:created xsi:type="dcterms:W3CDTF">2020-02-29T17:33:22Z</dcterms:created>
  <dcterms:modified xsi:type="dcterms:W3CDTF">2022-01-17T21:02:23Z</dcterms:modified>
</cp:coreProperties>
</file>