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1"/>
  </p:notesMasterIdLst>
  <p:handoutMasterIdLst>
    <p:handoutMasterId r:id="rId22"/>
  </p:handoutMasterIdLst>
  <p:sldIdLst>
    <p:sldId id="343" r:id="rId2"/>
    <p:sldId id="434" r:id="rId3"/>
    <p:sldId id="479" r:id="rId4"/>
    <p:sldId id="435" r:id="rId5"/>
    <p:sldId id="499" r:id="rId6"/>
    <p:sldId id="480" r:id="rId7"/>
    <p:sldId id="490" r:id="rId8"/>
    <p:sldId id="512" r:id="rId9"/>
    <p:sldId id="513" r:id="rId10"/>
    <p:sldId id="514" r:id="rId11"/>
    <p:sldId id="500" r:id="rId12"/>
    <p:sldId id="483" r:id="rId13"/>
    <p:sldId id="465" r:id="rId14"/>
    <p:sldId id="515" r:id="rId15"/>
    <p:sldId id="501" r:id="rId16"/>
    <p:sldId id="469" r:id="rId17"/>
    <p:sldId id="510" r:id="rId18"/>
    <p:sldId id="516" r:id="rId19"/>
    <p:sldId id="457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sath" initials="P" lastIdx="1" clrIdx="0">
    <p:extLst>
      <p:ext uri="{19B8F6BF-5375-455C-9EA6-DF929625EA0E}">
        <p15:presenceInfo xmlns:p15="http://schemas.microsoft.com/office/powerpoint/2012/main" userId="Prasa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9CBD26"/>
    <a:srgbClr val="7C0917"/>
    <a:srgbClr val="464AB3"/>
    <a:srgbClr val="DCB328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4533" autoAdjust="0"/>
  </p:normalViewPr>
  <p:slideViewPr>
    <p:cSldViewPr>
      <p:cViewPr varScale="1">
        <p:scale>
          <a:sx n="104" d="100"/>
          <a:sy n="104" d="100"/>
        </p:scale>
        <p:origin x="11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9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4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Bogotá 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Point  2 (Move from La Calera town to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Sopo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B0DBE-5BF2-4360-B172-34AFC26D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2100"/>
            <a:ext cx="77867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Movistar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Bogota – </a:t>
            </a:r>
            <a:r>
              <a:rPr lang="en-US" sz="3200" dirty="0" err="1">
                <a:latin typeface="Cambria" pitchFamily="18" charset="0"/>
                <a:cs typeface="Times New Roman" pitchFamily="18" charset="0"/>
              </a:rPr>
              <a:t>Tenjo</a:t>
            </a:r>
            <a:endParaRPr lang="en-US" sz="3200" dirty="0"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49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Movistar Colombia Headquarters, AV Suba Calle 114. Bogota.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Movistar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6477000"/>
            <a:ext cx="208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Movistar-Slide-1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7F652-9E4E-451F-A457-B2729242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05" y="1524000"/>
            <a:ext cx="8107359" cy="40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7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Move from Bogota city 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Tenjo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town.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Movistar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Movistar-Slide :2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020DC-0297-4D0B-A95C-67C434A2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9592"/>
            <a:ext cx="7315200" cy="38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2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Move from Bogota city from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Tenjo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town.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Movistar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943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Movistar-Slide :3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2020DC-0297-4D0B-A95C-67C434A2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09592"/>
            <a:ext cx="7315200" cy="383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0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Tigo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Bogota</a:t>
            </a:r>
          </a:p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11860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Calle 63 Carrera 56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Bogota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Tigo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89D6CC-36ED-4807-AF2A-9E8F92DE1AB1}"/>
              </a:ext>
            </a:extLst>
          </p:cNvPr>
          <p:cNvCxnSpPr/>
          <p:nvPr/>
        </p:nvCxnSpPr>
        <p:spPr>
          <a:xfrm>
            <a:off x="3771900" y="30432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294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Tigo-Slide:1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07D4C-F30A-4991-9EE3-6B866BE2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6510338" cy="34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Move from Monserrate to Rosales in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Circunvalar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 Via.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Bogota</a:t>
            </a:r>
            <a:br>
              <a:rPr lang="en-US" sz="1600" b="0" dirty="0">
                <a:effectLst/>
                <a:latin typeface="+mn-lt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Tigo</a:t>
            </a:r>
            <a:endParaRPr lang="en-IN" sz="16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Tigo-Slide:2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DA3BB-854D-4BF9-BBCC-7636CA26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950143" cy="35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SRVCC Location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Move from Monserrate to Rosales in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Circunvalar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 Via.</a:t>
            </a:r>
            <a:b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Bogota</a:t>
            </a:r>
            <a:br>
              <a:rPr lang="en-US" sz="1600" b="0" dirty="0">
                <a:effectLst/>
                <a:latin typeface="+mn-lt"/>
              </a:rPr>
            </a:br>
            <a:r>
              <a:rPr lang="en-US" sz="1600" b="0" dirty="0">
                <a:solidFill>
                  <a:schemeClr val="tx1"/>
                </a:solidFill>
                <a:latin typeface="+mn-lt"/>
                <a:cs typeface="Calibri" pitchFamily="34" charset="0"/>
              </a:rPr>
              <a:t>Operator: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Calibri" pitchFamily="34" charset="0"/>
              </a:rPr>
              <a:t>Tigo</a:t>
            </a:r>
            <a:endParaRPr lang="en-IN" sz="1600" b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81800" y="640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Tigo-Slide:3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DA3BB-854D-4BF9-BBCC-7636CA26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950143" cy="35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Testing Place – 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Mexico City (Mexico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95074"/>
              </p:ext>
            </p:extLst>
          </p:nvPr>
        </p:nvGraphicFramePr>
        <p:xfrm>
          <a:off x="1943100" y="1851096"/>
          <a:ext cx="5257800" cy="167640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Colombia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America (LATAM)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Bogotá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GMT-5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+57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00861"/>
              </p:ext>
            </p:extLst>
          </p:nvPr>
        </p:nvGraphicFramePr>
        <p:xfrm>
          <a:off x="0" y="2709403"/>
          <a:ext cx="9144001" cy="150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Claro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(VoLTE commercial available) 4G/3G/2G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LTE-2600MHz,  UMTS-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850/1900 MHz,  GSM-850/1900MHz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102/123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Movistar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VoLTE commercial available) 4G/3G/2G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VoWiFi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LTE- 1700/2100 MHz,  UMTS-850/1900 MHz,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GSM-850/1900MHz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047454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(VoLTE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commercially available) 4G/3G. VoWiFi not commercially available.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LTE-1700/2100 MHz, UMTS- 850/1900 MHz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, GSM-850/1900MHz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5004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Claro Operator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Bogota-</a:t>
            </a:r>
            <a:r>
              <a:rPr lang="en-US" sz="3200" dirty="0" err="1">
                <a:latin typeface="Cambria" pitchFamily="18" charset="0"/>
                <a:cs typeface="Times New Roman" pitchFamily="18" charset="0"/>
              </a:rPr>
              <a:t>Sopo</a:t>
            </a:r>
            <a:r>
              <a:rPr lang="en-US" sz="3200" dirty="0">
                <a:latin typeface="Cambria" pitchFamily="18" charset="0"/>
                <a:cs typeface="Times New Roman" pitchFamily="18" charset="0"/>
              </a:rPr>
              <a:t>-La Calera (Colombia)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24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 Cell 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Calle 63 Carrera 60, Bogota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 :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F3F3C-B03E-434B-92AE-4544948C5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1582888"/>
            <a:ext cx="8001000" cy="3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Point  1 (Move from La Calera town to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Guasca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8A31D-534E-443B-877D-5F03F490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01" y="1752600"/>
            <a:ext cx="7686997" cy="35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IRAT to 3G Location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Point  2 (Move from La Calera town to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Sopo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B0DBE-5BF2-4360-B172-34AFC26D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62100"/>
            <a:ext cx="778679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3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SRVCC to 3G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Point  1 (Move from La Calera town to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Guasca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 town)</a:t>
            </a:r>
            <a:b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Operator: Claro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Claro-Slide: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F8A31D-534E-443B-877D-5F03F490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01" y="1752600"/>
            <a:ext cx="7686997" cy="35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6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1455</TotalTime>
  <Words>454</Words>
  <Application>Microsoft Office PowerPoint</Application>
  <PresentationFormat>On-screen Show (4:3)</PresentationFormat>
  <Paragraphs>76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Claro Operator  </vt:lpstr>
      <vt:lpstr>CA Cell  Calle 63 Carrera 60, Bogota Operator: Claro </vt:lpstr>
      <vt:lpstr>IRAT to 3G Location Point  1 (Move from La Calera town to Guasca town) Operator: Claro </vt:lpstr>
      <vt:lpstr>IRAT to 3G Location Point  2 (Move from La Calera town to Sopo town) Operator: Claro </vt:lpstr>
      <vt:lpstr>SRVCC to 3G Point  1 (Move from La Calera town to Guasca town) Operator: Claro </vt:lpstr>
      <vt:lpstr>SRVCC to 3G Point  2 (Move from La Calera town to Sopo town) Operator: Claro </vt:lpstr>
      <vt:lpstr>Movistar Operator  </vt:lpstr>
      <vt:lpstr>CA Location Movistar Colombia Headquarters, AV Suba Calle 114. Bogota. Operator: Movistar </vt:lpstr>
      <vt:lpstr>IRAT to 3G Location  Move from Bogota city from Tenjo town. Operator: Movistar </vt:lpstr>
      <vt:lpstr>SRVCC to 3G Move from Bogota city from Tenjo town. Operator: Movistar </vt:lpstr>
      <vt:lpstr>Tigo Operator  </vt:lpstr>
      <vt:lpstr>CA Location Calle 63 Carrera 56 Bogota Operator: Tigo </vt:lpstr>
      <vt:lpstr>IRAT to 3G Location Move from Monserrate to Rosales in Circunvalar Via. Bogota Operator: Tigo</vt:lpstr>
      <vt:lpstr>SRVCC Location Move from Monserrate to Rosales in Circunvalar Via. Bogota Operator: Tigo</vt:lpstr>
      <vt:lpstr>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Hernan Serna</cp:lastModifiedBy>
  <cp:revision>339</cp:revision>
  <dcterms:created xsi:type="dcterms:W3CDTF">2014-11-21T17:14:24Z</dcterms:created>
  <dcterms:modified xsi:type="dcterms:W3CDTF">2021-02-17T00:07:27Z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