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9"/>
  </p:notesMasterIdLst>
  <p:handoutMasterIdLst>
    <p:handoutMasterId r:id="rId20"/>
  </p:handoutMasterIdLst>
  <p:sldIdLst>
    <p:sldId id="343" r:id="rId2"/>
    <p:sldId id="434" r:id="rId3"/>
    <p:sldId id="479" r:id="rId4"/>
    <p:sldId id="435" r:id="rId5"/>
    <p:sldId id="499" r:id="rId6"/>
    <p:sldId id="480" r:id="rId7"/>
    <p:sldId id="490" r:id="rId8"/>
    <p:sldId id="466" r:id="rId9"/>
    <p:sldId id="500" r:id="rId10"/>
    <p:sldId id="483" r:id="rId11"/>
    <p:sldId id="465" r:id="rId12"/>
    <p:sldId id="481" r:id="rId13"/>
    <p:sldId id="501" r:id="rId14"/>
    <p:sldId id="469" r:id="rId15"/>
    <p:sldId id="485" r:id="rId16"/>
    <p:sldId id="510" r:id="rId17"/>
    <p:sldId id="457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sath" initials="P" lastIdx="1" clrIdx="0">
    <p:extLst>
      <p:ext uri="{19B8F6BF-5375-455C-9EA6-DF929625EA0E}">
        <p15:presenceInfo xmlns:p15="http://schemas.microsoft.com/office/powerpoint/2012/main" userId="Prasa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4533" autoAdjust="0"/>
  </p:normalViewPr>
  <p:slideViewPr>
    <p:cSldViewPr>
      <p:cViewPr varScale="1">
        <p:scale>
          <a:sx n="86" d="100"/>
          <a:sy n="86" d="100"/>
        </p:scale>
        <p:origin x="14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9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4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São Paulo(Brazil)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Irmã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Gabriela,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Cidade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Monções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, São Paulo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6477000"/>
            <a:ext cx="170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Claro-Slide-1</a:t>
            </a:r>
          </a:p>
          <a:p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8143B6-E66F-48CB-B450-67650C4CD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85" y="1219200"/>
            <a:ext cx="7331629" cy="46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das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Jabuticabeiras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98 to Avenida das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Magnólias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585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Claro-Slide :2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99B8872-0200-47ED-97DA-5BFF0693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65769"/>
            <a:ext cx="5715000" cy="47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SRVCC to 3G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From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das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Jabuticabeiras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98 to Avenida das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Magnólias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585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6400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Claro-Slide: 3</a:t>
            </a:r>
          </a:p>
          <a:p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5AAE79-96E4-4132-AE4B-C10453CF3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65769"/>
            <a:ext cx="5715000" cy="47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TIM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São Paulo(Brazil)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01186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Irmã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Gabriela,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Cidade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Monções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, São Paulo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TIM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89D6CC-36ED-4807-AF2A-9E8F92DE1AB1}"/>
              </a:ext>
            </a:extLst>
          </p:cNvPr>
          <p:cNvCxnSpPr/>
          <p:nvPr/>
        </p:nvCxnSpPr>
        <p:spPr>
          <a:xfrm>
            <a:off x="3771900" y="304323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29400" y="6477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TIM-Slide : 1</a:t>
            </a:r>
          </a:p>
          <a:p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55527A-7F61-48A5-9A58-ACE5311E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85" y="1219200"/>
            <a:ext cx="7331629" cy="46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5919"/>
            <a:ext cx="8229600" cy="1096962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IRAT Location </a:t>
            </a:r>
            <a:b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From Av. Antônio Joaquim de Moura Andrade 425, go thru the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Túnel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Ayrton Senna. Park on the last stop before the tunnel exit &gt;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Rua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Estela 225</a:t>
            </a:r>
            <a:b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Operator: TIM</a:t>
            </a:r>
            <a:endParaRPr lang="en-IN" sz="160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TIM-Slide : 2</a:t>
            </a:r>
          </a:p>
          <a:p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2072FAE-B443-47E0-AC1E-FDEA16896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49" y="1371600"/>
            <a:ext cx="72833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5919"/>
            <a:ext cx="8229600" cy="1096962"/>
          </a:xfrm>
        </p:spPr>
        <p:txBody>
          <a:bodyPr>
            <a:norm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SRVCC Location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From Av. Antônio Joaquim de Moura Andrade 425, go thru the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Túnel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Ayrton Senna. Park on the last stop before the tunnel exit &gt;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Rua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alibri" pitchFamily="34" charset="0"/>
              </a:rPr>
              <a:t> Estela 225</a:t>
            </a:r>
            <a:br>
              <a:rPr lang="en-US" sz="1600" b="0" dirty="0">
                <a:effectLst/>
                <a:latin typeface="+mn-lt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Operator: TIM</a:t>
            </a:r>
            <a:endParaRPr lang="en-IN" sz="1600" b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TIM-Slide: 3</a:t>
            </a:r>
          </a:p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E702CD-D616-422B-95D8-BE690364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49" y="1371600"/>
            <a:ext cx="72833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Testing Place –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Mexico City (Mexico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06612"/>
              </p:ext>
            </p:extLst>
          </p:nvPr>
        </p:nvGraphicFramePr>
        <p:xfrm>
          <a:off x="1943100" y="2667000"/>
          <a:ext cx="5257800" cy="167640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Brazil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 America(LATAM)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São Paulo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UTC/GMT-3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41613"/>
              </p:ext>
            </p:extLst>
          </p:nvPr>
        </p:nvGraphicFramePr>
        <p:xfrm>
          <a:off x="958145" y="2380825"/>
          <a:ext cx="7227709" cy="2702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965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1195945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362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6100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06, 10, 11, 23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Vivo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VoLTE and </a:t>
                      </a:r>
                      <a:r>
                        <a:rPr lang="en-US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VoWIFI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commercially available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4G/3G/2G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LTE: B3(1800), B7(2600), B28(700)</a:t>
                      </a:r>
                    </a:p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UMTS: 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B5(850), B1(2100)</a:t>
                      </a:r>
                    </a:p>
                    <a:p>
                      <a:pPr algn="ctr" rtl="0" fontAlgn="ctr"/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GSM: 850(PCS)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6100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VoLTE commercially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available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VoWIFI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not commercially available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4G/3G/2G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LTE: B3(1800), B7(2600), B28(700)</a:t>
                      </a:r>
                    </a:p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UMTS: 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B5(850), B1(2100)</a:t>
                      </a:r>
                    </a:p>
                    <a:p>
                      <a:pPr algn="ctr" rtl="0" fontAlgn="ctr"/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GSM: 1800(PCS)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047454"/>
                  </a:ext>
                </a:extLst>
              </a:tr>
              <a:tr h="6100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40/50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VoLTE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commercially available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VoWiFi not commercially available.</a:t>
                      </a:r>
                    </a:p>
                    <a:p>
                      <a:pPr algn="ctr" rtl="0" fontAlgn="ctr"/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4G/3G/2G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LTE: B3(1800), B7(2600), B28(700)</a:t>
                      </a:r>
                    </a:p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UMTS: 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B5(850), B1(2100)</a:t>
                      </a:r>
                    </a:p>
                    <a:p>
                      <a:pPr algn="ctr" rtl="0" fontAlgn="ctr"/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GSM: 1800(PCS)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500438"/>
                  </a:ext>
                </a:extLst>
              </a:tr>
              <a:tr h="3693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09727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Vivo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São Paulo(Brazil)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41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Cell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Rua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Irmã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Gabriela,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Cidade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Monções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, São Paulo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Vivo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BCDACE-E641-46E6-B85D-86877BA1731F}"/>
              </a:ext>
            </a:extLst>
          </p:cNvPr>
          <p:cNvCxnSpPr/>
          <p:nvPr/>
        </p:nvCxnSpPr>
        <p:spPr>
          <a:xfrm>
            <a:off x="1971675" y="4343400"/>
            <a:ext cx="199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id="{BB0AA6F2-55C4-4E93-8E74-2D89ADC57F38}"/>
              </a:ext>
            </a:extLst>
          </p:cNvPr>
          <p:cNvSpPr/>
          <p:nvPr/>
        </p:nvSpPr>
        <p:spPr>
          <a:xfrm>
            <a:off x="5257800" y="2209800"/>
            <a:ext cx="219074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B3B2910-02EB-4BB5-8BC8-4C4EB2F1C6EA}"/>
              </a:ext>
            </a:extLst>
          </p:cNvPr>
          <p:cNvSpPr/>
          <p:nvPr/>
        </p:nvSpPr>
        <p:spPr>
          <a:xfrm>
            <a:off x="1447800" y="1987034"/>
            <a:ext cx="76200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104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Vivo-Slide: 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1A936EF-4625-4DBA-B9B9-2BCCBCFE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85" y="1219200"/>
            <a:ext cx="7331629" cy="46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(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From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Rua Doutor Queirós Guimarães, 700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to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Rua Doutor Queirós Guimarães, 334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)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Vivo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3AE73-6F98-4B31-8B62-90EB4F206505}"/>
              </a:ext>
            </a:extLst>
          </p:cNvPr>
          <p:cNvCxnSpPr/>
          <p:nvPr/>
        </p:nvCxnSpPr>
        <p:spPr>
          <a:xfrm flipV="1">
            <a:off x="2362200" y="2743200"/>
            <a:ext cx="1981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EF387A-AEC2-48C1-BB15-E52629F33FFD}"/>
              </a:ext>
            </a:extLst>
          </p:cNvPr>
          <p:cNvCxnSpPr/>
          <p:nvPr/>
        </p:nvCxnSpPr>
        <p:spPr>
          <a:xfrm>
            <a:off x="3276600" y="3124200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056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Vivo-Slide: 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E0A9BC-73CA-4D39-A9C6-44FDA9AB9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2" y="1371600"/>
            <a:ext cx="72801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SRVCC to 3G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(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From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Rua Doutor Queirós Guimarães, 700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to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Rua Doutor Queirós Guimarães, 334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)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53AE73-6F98-4B31-8B62-90EB4F206505}"/>
              </a:ext>
            </a:extLst>
          </p:cNvPr>
          <p:cNvCxnSpPr/>
          <p:nvPr/>
        </p:nvCxnSpPr>
        <p:spPr>
          <a:xfrm flipV="1">
            <a:off x="2362200" y="2743200"/>
            <a:ext cx="1981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81800" y="6248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Vivo-Slide: 3</a:t>
            </a:r>
          </a:p>
          <a:p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53F8A0-2779-4DB7-A518-F62B127F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2" y="1143000"/>
            <a:ext cx="72801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4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Claro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São Paulo(Brazil)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26491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1935</TotalTime>
  <Words>499</Words>
  <Application>Microsoft Office PowerPoint</Application>
  <PresentationFormat>Apresentação na tela (4:3)</PresentationFormat>
  <Paragraphs>84</Paragraphs>
  <Slides>17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Test Plan and Drive Route.potx</vt:lpstr>
      <vt:lpstr>MARQUIS TECHNOLOGIES  </vt:lpstr>
      <vt:lpstr>Apresentação do PowerPoint</vt:lpstr>
      <vt:lpstr>Apresentação do PowerPoint</vt:lpstr>
      <vt:lpstr>Apresentação do PowerPoint</vt:lpstr>
      <vt:lpstr>Vivo Operator  </vt:lpstr>
      <vt:lpstr>CA Cell  Rua Irmã Gabriela, Cidade Monções, São Paulo Operator: Vivo </vt:lpstr>
      <vt:lpstr>IRAT to 3G Location (From Rua Doutor Queirós Guimarães, 700 to Rua Doutor Queirós Guimarães, 334) Operator: Vivo </vt:lpstr>
      <vt:lpstr>SRVCC to 3G (From Rua Doutor Queirós Guimarães, 700 to Rua Doutor Queirós Guimarães, 334)  </vt:lpstr>
      <vt:lpstr>Claro Operator  </vt:lpstr>
      <vt:lpstr>CA Location Rua Irmã Gabriela, Cidade Monções, São Paulo Operator: Claro </vt:lpstr>
      <vt:lpstr>IRAT to 3G Location  From Rua das Jabuticabeiras 98 to Avenida das Magnólias 585 Operator: Claro </vt:lpstr>
      <vt:lpstr>SRVCC to 3G From Rua das Jabuticabeiras 98 to Avenida das Magnólias 585 Operator: Claro </vt:lpstr>
      <vt:lpstr>TIM Operator  </vt:lpstr>
      <vt:lpstr>CA Location Rua Irmã Gabriela, Cidade Monções, São Paulo Operator: TIM </vt:lpstr>
      <vt:lpstr>IRAT Location  From Av. Antônio Joaquim de Moura Andrade 425, go thru the Túnel Ayrton Senna. Park on the last stop before the tunnel exit &gt; Rua Estela 225 Operator: TIM</vt:lpstr>
      <vt:lpstr>SRVCC Location From Av. Antônio Joaquim de Moura Andrade 425, go thru the Túnel Ayrton Senna. Park on the last stop before the tunnel exit &gt; Rua Estela 225 Operator: TIM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Fernando Carvalho</cp:lastModifiedBy>
  <cp:revision>347</cp:revision>
  <dcterms:created xsi:type="dcterms:W3CDTF">2014-11-21T17:14:24Z</dcterms:created>
  <dcterms:modified xsi:type="dcterms:W3CDTF">2021-02-18T22:41:10Z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