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456" r:id="rId3"/>
    <p:sldId id="543" r:id="rId4"/>
    <p:sldId id="547" r:id="rId5"/>
    <p:sldId id="488" r:id="rId6"/>
    <p:sldId id="538" r:id="rId7"/>
    <p:sldId id="548" r:id="rId8"/>
    <p:sldId id="549" r:id="rId9"/>
    <p:sldId id="550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587FC8B-6CD4-414C-BD6D-7055027AFBBE}">
          <p14:sldIdLst>
            <p14:sldId id="343"/>
            <p14:sldId id="456"/>
            <p14:sldId id="543"/>
            <p14:sldId id="547"/>
            <p14:sldId id="488"/>
          </p14:sldIdLst>
        </p14:section>
        <p14:section name="Untitled Section" id="{EEF89768-ED04-474E-8B55-7F9001EA4EFF}">
          <p14:sldIdLst>
            <p14:sldId id="538"/>
            <p14:sldId id="548"/>
            <p14:sldId id="549"/>
            <p14:sldId id="550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533" autoAdjust="0"/>
  </p:normalViewPr>
  <p:slideViewPr>
    <p:cSldViewPr>
      <p:cViewPr varScale="1">
        <p:scale>
          <a:sx n="65" d="100"/>
          <a:sy n="65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Agartala/India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97969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Cell,Airtel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23.832302, 91.294648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B57A4-82F2-3534-6260-189AA502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543800" cy="3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255170" y="1219200"/>
            <a:ext cx="533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23.817708, 91.302248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D4AFD-4202-4ED0-8741-AC10EA05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8077200" cy="36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12/06/2024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,JIO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23.847555, 91.293605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</a:t>
            </a:r>
            <a:endParaRPr lang="en-IN" sz="20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A8A847-ACFE-C7D9-5E29-FECB6362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799"/>
            <a:ext cx="7772400" cy="40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Lat, Long -23.832026, 91.274523 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-TRIPURA INTER OFFICE SPORTS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,JIO (n78-n28-n78)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C8139-9601-F2C9-F498-4422AC658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848600" cy="43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CF7FC-9492-E622-9EEA-C398018E2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39119"/>
            <a:ext cx="7112226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CCC752-AE2E-4F8E-D920-7BCB0459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9291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u="sng" dirty="0"/>
              <a:t>Airtel Weak and good coverage</a:t>
            </a:r>
            <a:br>
              <a:rPr lang="en-US" sz="2400" dirty="0"/>
            </a:br>
            <a:r>
              <a:rPr lang="en-US" sz="2000" dirty="0"/>
              <a:t>Good coverage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Lat, Long -23.832026, 91.281393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Weak coverage Lat, Long -23.831870, 91.286981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619703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CD36E-5B84-000B-1934-785752D1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</a:rPr>
              <a:t>JIO Weak and good coverage</a:t>
            </a:r>
            <a:br>
              <a:rPr lang="en-US" sz="2000" dirty="0"/>
            </a:br>
            <a:r>
              <a:rPr lang="en-US" sz="2000" dirty="0"/>
              <a:t>Good coverage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Lat, Long -23.829082, 91.272257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Weak coverage Lat, Long -23.831746, 91.287155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AFA9E-46C9-7082-250B-12ABF608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315200" cy="50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6842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6FFDA-DA5B-D60B-AD29-5FD64989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1" y="1837763"/>
            <a:ext cx="2572109" cy="4029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CD1C8-041B-A47E-26A5-631287939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65" y="1828800"/>
            <a:ext cx="2581635" cy="40722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FEBBA0-BD1E-110E-CF19-15A661E834AC}"/>
              </a:ext>
            </a:extLst>
          </p:cNvPr>
          <p:cNvSpPr txBox="1"/>
          <p:nvPr/>
        </p:nvSpPr>
        <p:spPr>
          <a:xfrm>
            <a:off x="2274939" y="685800"/>
            <a:ext cx="45793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u="sng" dirty="0"/>
          </a:p>
          <a:p>
            <a:pPr algn="ctr"/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6350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1457</TotalTime>
  <Words>264</Words>
  <Application>Microsoft Office PowerPoint</Application>
  <PresentationFormat>On-screen Show (4:3)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Lucida Grande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Inter-freq HO on NR ,JIO (n78-n28-n78)</vt:lpstr>
      <vt:lpstr>Airtel Weak and good coverage Good coverage Lat, Long -23.832026, 91.281393 Weak coverage Lat, Long -23.831870, 91.286981</vt:lpstr>
      <vt:lpstr>JIO Weak and good coverage Good coverage Lat, Long -23.829082, 91.272257 Weak coverage Lat, Long -23.831746, 91.287155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Praveen  Bhati</cp:lastModifiedBy>
  <cp:revision>908</cp:revision>
  <dcterms:created xsi:type="dcterms:W3CDTF">2007-12-16T16:40:02Z</dcterms:created>
  <dcterms:modified xsi:type="dcterms:W3CDTF">2024-06-11T19:34:24Z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