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1"/>
  </p:notesMasterIdLst>
  <p:handoutMasterIdLst>
    <p:handoutMasterId r:id="rId12"/>
  </p:handoutMasterIdLst>
  <p:sldIdLst>
    <p:sldId id="343" r:id="rId2"/>
    <p:sldId id="560" r:id="rId3"/>
    <p:sldId id="548" r:id="rId4"/>
    <p:sldId id="549" r:id="rId5"/>
    <p:sldId id="557" r:id="rId6"/>
    <p:sldId id="552" r:id="rId7"/>
    <p:sldId id="536" r:id="rId8"/>
    <p:sldId id="561" r:id="rId9"/>
    <p:sldId id="423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83" d="100"/>
          <a:sy n="83" d="100"/>
        </p:scale>
        <p:origin x="16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MOBILITY SITES ARE THESE </a:t>
            </a:r>
          </a:p>
        </p:txBody>
      </p:sp>
    </p:spTree>
    <p:extLst>
      <p:ext uri="{BB962C8B-B14F-4D97-AF65-F5344CB8AC3E}">
        <p14:creationId xmlns:p14="http://schemas.microsoft.com/office/powerpoint/2010/main" val="192838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266700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&amp; Features tested</a:t>
            </a:r>
          </a:p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In COLONGE ,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germany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.</a:t>
            </a:r>
          </a:p>
          <a:p>
            <a:pPr marR="0" algn="ctr" eaLnBrk="1" hangingPunct="1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           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BBD602-02CF-4F7C-87B7-EA654C704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923193"/>
              </p:ext>
            </p:extLst>
          </p:nvPr>
        </p:nvGraphicFramePr>
        <p:xfrm>
          <a:off x="152400" y="1752600"/>
          <a:ext cx="8858267" cy="3584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083">
                  <a:extLst>
                    <a:ext uri="{9D8B030D-6E8A-4147-A177-3AD203B41FA5}">
                      <a16:colId xmlns:a16="http://schemas.microsoft.com/office/drawing/2014/main" val="4151457855"/>
                    </a:ext>
                  </a:extLst>
                </a:gridCol>
                <a:gridCol w="845552">
                  <a:extLst>
                    <a:ext uri="{9D8B030D-6E8A-4147-A177-3AD203B41FA5}">
                      <a16:colId xmlns:a16="http://schemas.microsoft.com/office/drawing/2014/main" val="2850455837"/>
                    </a:ext>
                  </a:extLst>
                </a:gridCol>
                <a:gridCol w="960856">
                  <a:extLst>
                    <a:ext uri="{9D8B030D-6E8A-4147-A177-3AD203B41FA5}">
                      <a16:colId xmlns:a16="http://schemas.microsoft.com/office/drawing/2014/main" val="248799732"/>
                    </a:ext>
                  </a:extLst>
                </a:gridCol>
                <a:gridCol w="3190040">
                  <a:extLst>
                    <a:ext uri="{9D8B030D-6E8A-4147-A177-3AD203B41FA5}">
                      <a16:colId xmlns:a16="http://schemas.microsoft.com/office/drawing/2014/main" val="1582084899"/>
                    </a:ext>
                  </a:extLst>
                </a:gridCol>
                <a:gridCol w="3074736">
                  <a:extLst>
                    <a:ext uri="{9D8B030D-6E8A-4147-A177-3AD203B41FA5}">
                      <a16:colId xmlns:a16="http://schemas.microsoft.com/office/drawing/2014/main" val="1188880249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S. No.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Operator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Supported Bands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Supported Features by Network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948965995"/>
                  </a:ext>
                </a:extLst>
              </a:tr>
              <a:tr h="2060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2000" u="none" strike="noStrike">
                          <a:effectLst/>
                          <a:highlight>
                            <a:srgbClr val="2DA2BF"/>
                          </a:highlight>
                        </a:rPr>
                        <a:t>1</a:t>
                      </a:r>
                      <a:endParaRPr lang="en-DE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Major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TMO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N78,N28,N1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VoWiFi/VoLTE/4G/2G/5G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8778912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4C574D8-4138-D254-C5F5-C62092FC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altLang="en-US" sz="4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8726795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3D0559-50A6-2D94-CD5E-495B1272C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2"/>
          </a:xfrm>
        </p:spPr>
        <p:txBody>
          <a:bodyPr/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Performance 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test cases related to data and data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 TMO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OPERATOR for N78_N28_N1 – SA/NSA .</a:t>
            </a:r>
            <a:endParaRPr lang="en-IN" sz="20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testing Area is </a:t>
            </a:r>
            <a:r>
              <a:rPr lang="en-IN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</a:t>
            </a:r>
            <a:r>
              <a:rPr lang="en-IN" sz="20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ubbelrather</a:t>
            </a:r>
            <a:r>
              <a:rPr lang="en-IN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strasse</a:t>
            </a:r>
            <a:r>
              <a:rPr lang="en-IN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14, 50823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colonge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where the Main  antenna has been installed.</a:t>
            </a:r>
            <a:endParaRPr lang="en-IN" sz="20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Infra-Vendor used is  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Nokia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.</a:t>
            </a:r>
            <a:endParaRPr lang="en-IN" sz="20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Maximum speed attained was 14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00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21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0 in RSRP&lt; -62.</a:t>
            </a:r>
            <a:endParaRPr lang="en-IN" sz="20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911985" algn="l"/>
              </a:tabLst>
            </a:pPr>
            <a:endParaRPr lang="en-US" sz="2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DF9AA-4AE4-02CA-C880-8ECBC526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IMPORTANT FEATURES TESTED - TMO OPERATOR</a:t>
            </a:r>
          </a:p>
        </p:txBody>
      </p:sp>
    </p:spTree>
    <p:extLst>
      <p:ext uri="{BB962C8B-B14F-4D97-AF65-F5344CB8AC3E}">
        <p14:creationId xmlns:p14="http://schemas.microsoft.com/office/powerpoint/2010/main" val="2243619363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AA5CC-62F3-4E0A-8FC0-D96B61AB6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016500"/>
          </a:xfrm>
        </p:spPr>
        <p:txBody>
          <a:bodyPr/>
          <a:lstStyle/>
          <a:p>
            <a:pPr marL="109537" indent="0">
              <a:buNone/>
            </a:pPr>
            <a:endParaRPr lang="en-US" dirty="0"/>
          </a:p>
          <a:p>
            <a:r>
              <a:rPr lang="en-US" dirty="0" err="1"/>
              <a:t>Subbelrather</a:t>
            </a:r>
            <a:r>
              <a:rPr lang="en-US" dirty="0"/>
              <a:t> Strasse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1153D-7915-1C09-3C05-B536E6DE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 Near cell location with features available -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4ED91D3-4804-AD22-37A9-79151759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5" y="1989137"/>
            <a:ext cx="9144000" cy="40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8795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97AA1ED5-A3A8-7233-1E00-8549B6E26D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2593350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24EEEA4-7978-5A20-E72B-E8277382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38" y="639763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Information of PCI with supported Bands-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C6E278-5C41-BDD4-0C71-89019A5FC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82002"/>
              </p:ext>
            </p:extLst>
          </p:nvPr>
        </p:nvGraphicFramePr>
        <p:xfrm>
          <a:off x="685800" y="1981200"/>
          <a:ext cx="6705600" cy="2181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0331">
                  <a:extLst>
                    <a:ext uri="{9D8B030D-6E8A-4147-A177-3AD203B41FA5}">
                      <a16:colId xmlns:a16="http://schemas.microsoft.com/office/drawing/2014/main" val="2657711638"/>
                    </a:ext>
                  </a:extLst>
                </a:gridCol>
                <a:gridCol w="2831253">
                  <a:extLst>
                    <a:ext uri="{9D8B030D-6E8A-4147-A177-3AD203B41FA5}">
                      <a16:colId xmlns:a16="http://schemas.microsoft.com/office/drawing/2014/main" val="1059329475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1907513517"/>
                    </a:ext>
                  </a:extLst>
                </a:gridCol>
              </a:tblGrid>
              <a:tr h="609043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NE Name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Frequency Band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Physical Cell ID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339295"/>
                  </a:ext>
                </a:extLst>
              </a:tr>
              <a:tr h="1572182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OX201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N78_N28_N1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437,438, 439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0029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525157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42B136-EABD-4BAF-D867-B7DAACBDC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band combination present at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N78+N28+N1 – SA COMBINATION.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tested Performance Bidirectional,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DL,UL,Ping,Speedtest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test cases.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tested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kobuk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sdx85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cpe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our main focus was on performance test cases.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DC96C-8449-4D18-FAEC-D3F7D6B1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16" y="3381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Testing Details – TMO Operator </a:t>
            </a:r>
          </a:p>
        </p:txBody>
      </p:sp>
    </p:spTree>
    <p:extLst>
      <p:ext uri="{BB962C8B-B14F-4D97-AF65-F5344CB8AC3E}">
        <p14:creationId xmlns:p14="http://schemas.microsoft.com/office/powerpoint/2010/main" val="2957464216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C56CB-EF97-889E-0B99-5A3AAC32D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Band Details during Testing_N78+N28+N1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7AD20-6BA6-6991-5DBC-AE3AF420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1743"/>
            <a:ext cx="9144000" cy="35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3FAF2D-6BFA-4047-8CE3-04020BC5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IN" dirty="0"/>
              <a:t>Band Details during Testing_N1+N28 for F+F ULCA</a:t>
            </a:r>
            <a:br>
              <a:rPr lang="en-IN" dirty="0"/>
            </a:br>
            <a:endParaRPr lang="en-I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6ECD4D7-8B65-4209-0B2A-B129A59537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3066"/>
            <a:ext cx="8229600" cy="43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27775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1585</TotalTime>
  <Words>244</Words>
  <Application>Microsoft Office PowerPoint</Application>
  <PresentationFormat>On-screen Show (4:3)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 Narrow</vt:lpstr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Operator Details:</vt:lpstr>
      <vt:lpstr>IMPORTANT FEATURES TESTED - TMO OPERATOR</vt:lpstr>
      <vt:lpstr>SA Near cell location with features available - </vt:lpstr>
      <vt:lpstr>Information of PCI with supported Bands- </vt:lpstr>
      <vt:lpstr> Testing Details – TMO Operator </vt:lpstr>
      <vt:lpstr>PowerPoint Presentation</vt:lpstr>
      <vt:lpstr>Band Details during Testing_N1+N28 for F+F ULCA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Vicky Ponnuswamy</cp:lastModifiedBy>
  <cp:revision>924</cp:revision>
  <dcterms:created xsi:type="dcterms:W3CDTF">2007-12-16T16:40:02Z</dcterms:created>
  <dcterms:modified xsi:type="dcterms:W3CDTF">2025-11-16T14:13:14Z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