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0"/>
  </p:notesMasterIdLst>
  <p:handoutMasterIdLst>
    <p:handoutMasterId r:id="rId21"/>
  </p:handoutMasterIdLst>
  <p:sldIdLst>
    <p:sldId id="343" r:id="rId2"/>
    <p:sldId id="435" r:id="rId3"/>
    <p:sldId id="463" r:id="rId4"/>
    <p:sldId id="461" r:id="rId5"/>
    <p:sldId id="498" r:id="rId6"/>
    <p:sldId id="469" r:id="rId7"/>
    <p:sldId id="497" r:id="rId8"/>
    <p:sldId id="471" r:id="rId9"/>
    <p:sldId id="502" r:id="rId10"/>
    <p:sldId id="503" r:id="rId11"/>
    <p:sldId id="504" r:id="rId12"/>
    <p:sldId id="506" r:id="rId13"/>
    <p:sldId id="505" r:id="rId14"/>
    <p:sldId id="507" r:id="rId15"/>
    <p:sldId id="508" r:id="rId16"/>
    <p:sldId id="509" r:id="rId17"/>
    <p:sldId id="501" r:id="rId18"/>
    <p:sldId id="457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533" autoAdjust="0"/>
  </p:normalViewPr>
  <p:slideViewPr>
    <p:cSldViewPr>
      <p:cViewPr>
        <p:scale>
          <a:sx n="80" d="100"/>
          <a:sy n="80" d="100"/>
        </p:scale>
        <p:origin x="166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766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53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b="1" dirty="0">
                <a:latin typeface="Calibri" panose="020F0502020204030204" pitchFamily="34" charset="0"/>
                <a:cs typeface="Times New Roman" pitchFamily="18" charset="0"/>
              </a:rPr>
              <a:t>5G Drive Route of Sydney(Australia)</a:t>
            </a:r>
            <a:endParaRPr lang="en-US" sz="3200" b="1" dirty="0">
              <a:solidFill>
                <a:srgbClr val="006EC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Optus - Handover: LTE#1 only → LTE#2+NR#2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4A008-4C46-4785-9939-F248934B35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09661"/>
            <a:ext cx="2895600" cy="5452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12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VHA - Handover: LTE#1+NR#1 → LTE#1+NR#2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61EBD-B5C3-4B10-A3F7-A7CB563F6F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09661"/>
            <a:ext cx="2895600" cy="5492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87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VHA - Handover: LTE#1+NR#1 → LTE#1 only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779F8-0A4C-4201-9CDE-201A804A16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68" y="1076476"/>
            <a:ext cx="3031332" cy="5552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61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VHA - Handover: LTE#1 only → LTE#2+NR#2</a:t>
            </a: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6B87C1-6B4A-4799-B806-C3EDEC8ED1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34464"/>
            <a:ext cx="3048000" cy="5680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38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Telstra - Handover: LTE#1+NR#1 → LTE#1+NR#2</a:t>
            </a: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2B26D-2B08-430E-BAE6-5BE777BD55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85598"/>
            <a:ext cx="2895600" cy="5391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68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Telstra - Handover: LTE#1+NR#1 → LTE#1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1BB87-CEF4-4C47-ACAD-9067212AFF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30" y="1052195"/>
            <a:ext cx="3140870" cy="5577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8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Telstra - Handover: LTE#1 only → LTE#2+NR#2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EB318-87E9-44D4-9E4F-1034407681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990600"/>
            <a:ext cx="3286125" cy="5705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21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60" y="721648"/>
            <a:ext cx="8248650" cy="1414203"/>
          </a:xfrm>
        </p:spPr>
        <p:txBody>
          <a:bodyPr>
            <a:noAutofit/>
          </a:bodyPr>
          <a:lstStyle/>
          <a:p>
            <a:pPr algn="ctr"/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Telstra/Optus/</a:t>
            </a:r>
            <a:r>
              <a:rPr lang="en-US" sz="200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</a:t>
            </a: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- 5G Network Mixed coverage Route:-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338DE3D-4BB0-46BA-9052-B05C5054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59" y="1255849"/>
            <a:ext cx="5854482" cy="43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46377"/>
              </p:ext>
            </p:extLst>
          </p:nvPr>
        </p:nvGraphicFramePr>
        <p:xfrm>
          <a:off x="22578" y="2709403"/>
          <a:ext cx="9144001" cy="1265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68">
                  <a:extLst>
                    <a:ext uri="{9D8B030D-6E8A-4147-A177-3AD203B41FA5}">
                      <a16:colId xmlns:a16="http://schemas.microsoft.com/office/drawing/2014/main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:a16="http://schemas.microsoft.com/office/drawing/2014/main" val="3235783849"/>
                    </a:ext>
                  </a:extLst>
                </a:gridCol>
                <a:gridCol w="1815542">
                  <a:extLst>
                    <a:ext uri="{9D8B030D-6E8A-4147-A177-3AD203B41FA5}">
                      <a16:colId xmlns:a16="http://schemas.microsoft.com/office/drawing/2014/main" val="532778016"/>
                    </a:ext>
                  </a:extLst>
                </a:gridCol>
                <a:gridCol w="5370123">
                  <a:extLst>
                    <a:ext uri="{9D8B030D-6E8A-4147-A177-3AD203B41FA5}">
                      <a16:colId xmlns:a16="http://schemas.microsoft.com/office/drawing/2014/main" val="3810355226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00826"/>
                  </a:ext>
                </a:extLst>
              </a:tr>
              <a:tr h="34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Telstra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W-CDMA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2100/850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LTE 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Band- 7/3/28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NR-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N78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941676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W-CDMA 2100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/900,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LTE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-1/3/7/28/40,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NR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047454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Vodafone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W-CDMA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900/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2100,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LTE 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Band -1/3/5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NR N78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5004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14300" y="657880"/>
            <a:ext cx="89154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AC1A10-E1AB-4A47-92E4-DF4D6B2CF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03999"/>
              </p:ext>
            </p:extLst>
          </p:nvPr>
        </p:nvGraphicFramePr>
        <p:xfrm>
          <a:off x="609600" y="1207605"/>
          <a:ext cx="8077200" cy="5574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0900">
                  <a:extLst>
                    <a:ext uri="{9D8B030D-6E8A-4147-A177-3AD203B41FA5}">
                      <a16:colId xmlns:a16="http://schemas.microsoft.com/office/drawing/2014/main" val="4272864770"/>
                    </a:ext>
                  </a:extLst>
                </a:gridCol>
                <a:gridCol w="2733150">
                  <a:extLst>
                    <a:ext uri="{9D8B030D-6E8A-4147-A177-3AD203B41FA5}">
                      <a16:colId xmlns:a16="http://schemas.microsoft.com/office/drawing/2014/main" val="3245137611"/>
                    </a:ext>
                  </a:extLst>
                </a:gridCol>
                <a:gridCol w="2733150">
                  <a:extLst>
                    <a:ext uri="{9D8B030D-6E8A-4147-A177-3AD203B41FA5}">
                      <a16:colId xmlns:a16="http://schemas.microsoft.com/office/drawing/2014/main" val="979506603"/>
                    </a:ext>
                  </a:extLst>
                </a:gridCol>
              </a:tblGrid>
              <a:tr h="224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Operator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Features/Services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Supports(Yes/No)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83440"/>
                  </a:ext>
                </a:extLst>
              </a:tr>
              <a:tr h="22409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Telstra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86051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168525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07332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32245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15130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31779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338297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34805"/>
                  </a:ext>
                </a:extLst>
              </a:tr>
              <a:tr h="22409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Optus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62954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848129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433618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90748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57247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90734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69233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152280"/>
                  </a:ext>
                </a:extLst>
              </a:tr>
              <a:tr h="22409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Vodafone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623905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833001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64154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704576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88864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406457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82435"/>
                  </a:ext>
                </a:extLst>
              </a:tr>
              <a:tr h="196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08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-90dbM to -105dbM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Vodafone 5G N78 Good Coverage : </a:t>
            </a:r>
            <a:r>
              <a:rPr lang="it-I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4 Fennell St, North Parramatta, Sydney 2151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5FFA9-1488-4499-8F07-F5ABA07F69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1"/>
            <a:ext cx="59436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A7B971-885E-498F-9B02-6CF0557CCD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25" y="1363134"/>
            <a:ext cx="2688435" cy="54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7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399"/>
            <a:ext cx="8229600" cy="921869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Optus 5G N78 Good Coverage : </a:t>
            </a:r>
            <a:r>
              <a:rPr lang="it-I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 Clyde St, Rydalmere, NSW-2116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22C62-E5C4-4C8A-B738-9BCB097282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8674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6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Telstra 5G N78 Good Coverage : Inside </a:t>
            </a:r>
            <a:r>
              <a:rPr lang="it-I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Flemengtion Market Parking, West Homebush, Sydney:- </a:t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B59EA-88BA-4DF6-A7F5-17E26AA9F5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432"/>
            <a:ext cx="5943600" cy="425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4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Optus- Handover: LTE#1+NR#1 → LTE#1+NR#2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5D391-7CA2-49EA-8C59-6709CBE061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590800" cy="5241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42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Optus - Handover: LTE#1+NR#1 → LTE#1 only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D60E0-10F7-4444-954F-A858B32546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09661"/>
            <a:ext cx="2819400" cy="550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775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2478</TotalTime>
  <Words>431</Words>
  <Application>Microsoft Office PowerPoint</Application>
  <PresentationFormat>On-screen Show (4:3)</PresentationFormat>
  <Paragraphs>100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  Vodafone 5G N78 Good Coverage : Near 4 Fennell St, North Parramatta, Sydney 2151.     </vt:lpstr>
      <vt:lpstr>  Optus 5G N78 Good Coverage : 15 Clyde St, Rydalmere, NSW-2116.     </vt:lpstr>
      <vt:lpstr>  Telstra 5G N78 Good Coverage : Inside Flemengtion Market Parking, West Homebush, Sydney:-     </vt:lpstr>
      <vt:lpstr>  Optus- Handover: LTE#1+NR#1 → LTE#1+NR#2  </vt:lpstr>
      <vt:lpstr>Optus - Handover: LTE#1+NR#1 → LTE#1 only</vt:lpstr>
      <vt:lpstr>Optus - Handover: LTE#1 only → LTE#2+NR#2</vt:lpstr>
      <vt:lpstr>VHA - Handover: LTE#1+NR#1 → LTE#1+NR#2</vt:lpstr>
      <vt:lpstr>VHA - Handover: LTE#1+NR#1 → LTE#1 only</vt:lpstr>
      <vt:lpstr>VHA - Handover: LTE#1 only → LTE#2+NR#2</vt:lpstr>
      <vt:lpstr>Telstra - Handover: LTE#1+NR#1 → LTE#1+NR#2</vt:lpstr>
      <vt:lpstr>Telstra - Handover: LTE#1+NR#1 → LTE#1 only</vt:lpstr>
      <vt:lpstr>Telstra - Handover: LTE#1 only → LTE#2+NR#2</vt:lpstr>
      <vt:lpstr>  Telstra/Optus/Voda- 5G Network Mixed coverage Route:-      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Asit</dc:creator>
  <cp:lastModifiedBy>Aslam</cp:lastModifiedBy>
  <cp:revision>508</cp:revision>
  <dcterms:created xsi:type="dcterms:W3CDTF">2014-11-21T17:14:24Z</dcterms:created>
  <dcterms:modified xsi:type="dcterms:W3CDTF">2020-10-06T08:51:09Z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