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5" r:id="rId3"/>
    <p:sldId id="463" r:id="rId4"/>
    <p:sldId id="461" r:id="rId5"/>
    <p:sldId id="498" r:id="rId6"/>
    <p:sldId id="499" r:id="rId7"/>
    <p:sldId id="500" r:id="rId8"/>
    <p:sldId id="495" r:id="rId9"/>
    <p:sldId id="469" r:id="rId10"/>
    <p:sldId id="494" r:id="rId11"/>
    <p:sldId id="489" r:id="rId12"/>
    <p:sldId id="497" r:id="rId13"/>
    <p:sldId id="496" r:id="rId14"/>
    <p:sldId id="471" r:id="rId15"/>
    <p:sldId id="473" r:id="rId16"/>
    <p:sldId id="480" r:id="rId17"/>
    <p:sldId id="491" r:id="rId18"/>
    <p:sldId id="492" r:id="rId19"/>
    <p:sldId id="493" r:id="rId20"/>
    <p:sldId id="501" r:id="rId21"/>
    <p:sldId id="457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33" autoAdjust="0"/>
  </p:normalViewPr>
  <p:slideViewPr>
    <p:cSldViewPr>
      <p:cViewPr varScale="1">
        <p:scale>
          <a:sx n="66" d="100"/>
          <a:sy n="66" d="100"/>
        </p:scale>
        <p:origin x="124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6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992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79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442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32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942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5G Drive </a:t>
            </a:r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Route 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of RIYADH(Saudi </a:t>
            </a:r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Arabia)</a:t>
            </a:r>
            <a:endParaRPr lang="en-US" sz="3200" b="1" dirty="0">
              <a:solidFill>
                <a:srgbClr val="006E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Zain 5G Band3 Good coverage: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2341 Salah Ad Din Al Ayyubi Rd, Al Malaz, Riyadh 12841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5402731"/>
            <a:ext cx="2514600" cy="13385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ZAIN (B3 )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152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-65dBm to -80dBm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Lat:24.660429</a:t>
            </a:r>
            <a:endParaRPr lang="en-US" sz="1600" b="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Long:46.736718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50DA06-C1D4-40E6-8BE2-6895CA3DD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528762"/>
            <a:ext cx="59245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7236759-03EA-4431-84C3-D13F5D62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5962650" cy="796926"/>
          </a:xfrm>
        </p:spPr>
        <p:txBody>
          <a:bodyPr>
            <a:normAutofit fontScale="90000"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STC Near Cell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Olaya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St, As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Sulimaniyah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Riyadh 12222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9877D66-93E4-44CE-A69B-F69E066DB4C5}"/>
              </a:ext>
            </a:extLst>
          </p:cNvPr>
          <p:cNvSpPr/>
          <p:nvPr/>
        </p:nvSpPr>
        <p:spPr>
          <a:xfrm>
            <a:off x="6019800" y="5440362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Operator: STC (B3)</a:t>
            </a:r>
          </a:p>
          <a:p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PCI: 191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b="1" dirty="0">
                <a:solidFill>
                  <a:srgbClr val="000000"/>
                </a:solidFill>
                <a:latin typeface="Calibri"/>
              </a:rPr>
              <a:t>-55dBm to -75dBm</a:t>
            </a:r>
          </a:p>
          <a:p>
            <a:r>
              <a:rPr lang="en-IN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24.694091</a:t>
            </a:r>
          </a:p>
          <a:p>
            <a:r>
              <a:rPr lang="en-IN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46.685543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4ABC4D80-827F-4B7F-AAAD-78B12A911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54" y="1481138"/>
            <a:ext cx="5810291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5G Band-78 Good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Park Hyatt Jeddah – Marina, Club and Spa Resort, Riyadh:-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1566862"/>
            <a:ext cx="76866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5G Band-78 Poor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Jabal Ali Street- Gharnatah, Riyadh 13242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26" y="1562100"/>
            <a:ext cx="75533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85788"/>
            <a:ext cx="5715000" cy="523873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ZAIN (Edge Cell)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:-6175 Al Ameen Abdullah Al Ali Al Naeem Street, Al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Malaz</a:t>
            </a:r>
            <a:r>
              <a:rPr lang="en-US" sz="2000" b="0" dirty="0">
                <a:effectLst/>
              </a:rPr>
              <a:t/>
            </a:r>
            <a:br>
              <a:rPr lang="en-US" sz="2000" b="0" dirty="0">
                <a:effectLst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556" y="5257800"/>
            <a:ext cx="2590801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ZAIN(B3)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 dbM to -95dbM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24.662423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46.742651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0E80E3-2BD1-4505-8D89-465793E3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262062"/>
            <a:ext cx="8572500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6324600" cy="12266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 (Edge Cell)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:-7967-7987 Ibn Al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Hafidh,As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Sulimaniyah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Riyadh 12222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000" y="5367016"/>
            <a:ext cx="2564607" cy="1490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STC (B3)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-85 dbM to -95dbM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Lat: 24.697493</a:t>
            </a:r>
          </a:p>
          <a:p>
            <a:r>
              <a:rPr lang="en-IN" sz="1600" b="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Long: 46.693063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1EA005-D646-48AF-976B-0752D5CF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86" y="842641"/>
            <a:ext cx="6898614" cy="44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NR-LTE &amp; LTE NR Handover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 &gt; 4G &gt; 4G&gt;5G Handover Area:: 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ZAIN)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(3845 Prince Abdul Muhsin Bin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Abdulaziz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Rd, Al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Malaz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Riyadh 12842)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B2DF4F-59BE-456B-A4BD-B0B8A33D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5151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NR-LTE &amp; LTE NR Handover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 &gt; 4G &gt; 4G&gt;5G Handover Area:: 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STC)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Olaya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St, As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Sulimaniyah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Riyadh 12222)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5DE83F5-9D70-4C85-A526-19367BBE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42803"/>
            <a:ext cx="60102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NR-LTE to LTE and LTE to NR-LTE:- 2156, 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Wadi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Qadeem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Street – Al 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Remal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Riyadh 13266(Zain Operator)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793541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NR-LTE to LTE and LTE to NR-LTE:- 7347, Al 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Janadriya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Road – Al 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Remal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Riyadh 13264(STC Operator)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73152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20671"/>
              </p:ext>
            </p:extLst>
          </p:nvPr>
        </p:nvGraphicFramePr>
        <p:xfrm>
          <a:off x="22578" y="2709403"/>
          <a:ext cx="9144001" cy="1979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=""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=""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=""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=""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900, 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900/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2100, LTE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B1/B3/B20/B41, NR-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B41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900, W-CDMA 2100, LTE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 /B3/B8/B20/B41, NR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B3 &amp; B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900, 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900/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2100,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B1/B3/B7/B28/B40, NR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B1,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B3, B28, B78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STC/Zain/</a:t>
            </a:r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Mobily</a:t>
            </a:r>
            <a:r>
              <a:rPr lang="en-US" sz="2000" u="sng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- 5G 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 Mixed coverage Route:-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2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2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0AC1A10-E1AB-4A47-92E4-DF4D6B2C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10998"/>
              </p:ext>
            </p:extLst>
          </p:nvPr>
        </p:nvGraphicFramePr>
        <p:xfrm>
          <a:off x="457200" y="1295400"/>
          <a:ext cx="8229601" cy="580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0163">
                  <a:extLst>
                    <a:ext uri="{9D8B030D-6E8A-4147-A177-3AD203B41FA5}">
                      <a16:colId xmlns="" xmlns:a16="http://schemas.microsoft.com/office/drawing/2014/main" val="4272864770"/>
                    </a:ext>
                  </a:extLst>
                </a:gridCol>
                <a:gridCol w="2784719">
                  <a:extLst>
                    <a:ext uri="{9D8B030D-6E8A-4147-A177-3AD203B41FA5}">
                      <a16:colId xmlns="" xmlns:a16="http://schemas.microsoft.com/office/drawing/2014/main" val="3245137611"/>
                    </a:ext>
                  </a:extLst>
                </a:gridCol>
                <a:gridCol w="2784719">
                  <a:extLst>
                    <a:ext uri="{9D8B030D-6E8A-4147-A177-3AD203B41FA5}">
                      <a16:colId xmlns="" xmlns:a16="http://schemas.microsoft.com/office/drawing/2014/main" val="979506603"/>
                    </a:ext>
                  </a:extLst>
                </a:gridCol>
              </a:tblGrid>
              <a:tr h="232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6083440"/>
                  </a:ext>
                </a:extLst>
              </a:tr>
              <a:tr h="232064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Zain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986051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7168525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3907332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532245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115130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831779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1338297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434805"/>
                  </a:ext>
                </a:extLst>
              </a:tr>
              <a:tr h="232064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STC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62954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5848129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5433618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590748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1572470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8490734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8869233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5152280"/>
                  </a:ext>
                </a:extLst>
              </a:tr>
              <a:tr h="232064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MOBILY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6623905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5833001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kumimoji="0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164154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4704576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188864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4406457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5382435"/>
                  </a:ext>
                </a:extLst>
              </a:tr>
              <a:tr h="232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708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 5G Band-3 Good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Home Center Furniture Store, Al Maabdah, Riyadh 11564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14" y="1390650"/>
            <a:ext cx="78295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 5G Band-1 Good Coverage 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Ash </a:t>
            </a:r>
            <a:r>
              <a:rPr lang="en-IN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Shuhada</a:t>
            </a:r>
            <a: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IN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Ghirnatah</a:t>
            </a:r>
            <a: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Riyadh 13241, Saudi Arabia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607669"/>
            <a:ext cx="7781925" cy="3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 5G Band-78 Good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Home Center Furniture Store, Al Maabdah, Riyadh 11564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7848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STC 5G Band-78 Good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3474 111 Street - Gharnatah, Riyadh 13241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47787"/>
            <a:ext cx="77724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Zain 5G Band-41 Good Coverage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7576 Omar Waleed Al Dhaher Street, Riyadh 13241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5268"/>
            <a:ext cx="79248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2112</TotalTime>
  <Words>224</Words>
  <Application>Microsoft Office PowerPoint</Application>
  <PresentationFormat>On-screen Show (4:3)</PresentationFormat>
  <Paragraphs>122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  STC 5G Band-3 Good Coverage : Near Home Center Furniture Store, Al Maabdah, Riyadh 11564.     </vt:lpstr>
      <vt:lpstr>  STC 5G Band-1 Good Coverage : Ash Shuhada, Ghirnatah, Riyadh 13241, Saudi Arabia.     </vt:lpstr>
      <vt:lpstr>  STC 5G Band-78 Good Coverage : Near Home Center Furniture Store, Al Maabdah, Riyadh 11564.     </vt:lpstr>
      <vt:lpstr>  STC 5G Band-78 Good Coverage : 3474 111 Street - Gharnatah, Riyadh 13241.     </vt:lpstr>
      <vt:lpstr>  Zain 5G Band-41 Good Coverage : 7576 Omar Waleed Al Dhaher Street, Riyadh 13241.     </vt:lpstr>
      <vt:lpstr>  Zain 5G Band3 Good coverage: 2341 Salah Ad Din Al Ayyubi Rd, Al Malaz, Riyadh 12841.     </vt:lpstr>
      <vt:lpstr>For STC Near Cell : Olaya St, As Sulimaniyah, Riyadh 12222 </vt:lpstr>
      <vt:lpstr>  Mobily 5G Band-78 Good Coverage : Park Hyatt Jeddah – Marina, Club and Spa Resort, Riyadh:-     </vt:lpstr>
      <vt:lpstr>  Mobily 5G Band-78 Poor Coverage : Jabal Ali Street- Gharnatah, Riyadh 13242.     </vt:lpstr>
      <vt:lpstr>  ZAIN (Edge Cell):-6175 Al Ameen Abdullah Al Ali Al Naeem Street, Al Malaz     </vt:lpstr>
      <vt:lpstr>  STC (Edge Cell):-7967-7987 Ibn Al Hafidh,As Sulimaniyah, Riyadh 12222     </vt:lpstr>
      <vt:lpstr>  NR-LTE &amp; LTE NR Handover (5G &gt; 4G &gt; 4G&gt;5G Handover Area::   For ZAIN) (3845 Prince Abdul Muhsin Bin Abdulaziz Rd, Al Malaz, Riyadh 12842)    </vt:lpstr>
      <vt:lpstr>  NR-LTE &amp; LTE NR Handover (5G &gt; 4G &gt; 4G&gt;5G Handover Area::   For STC) (Olaya St, As Sulimaniyah, Riyadh 12222)    </vt:lpstr>
      <vt:lpstr>  NR-LTE to LTE and LTE to NR-LTE:- 2156, Wadi Qadeem Street – Al Remal, Riyadh 13266(Zain Operator)      </vt:lpstr>
      <vt:lpstr>  NR-LTE to LTE and LTE to NR-LTE:- 7347, Al Janadriya Road – Al Remal, Riyadh 13264(STC Operator)      </vt:lpstr>
      <vt:lpstr>  STC/Zain/Mobily- 5G Network Mixed coverage Route:- 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Asit</dc:creator>
  <cp:lastModifiedBy>Amit Kumar</cp:lastModifiedBy>
  <cp:revision>496</cp:revision>
  <dcterms:created xsi:type="dcterms:W3CDTF">2014-11-21T17:14:24Z</dcterms:created>
  <dcterms:modified xsi:type="dcterms:W3CDTF">2020-10-01T21:29:21Z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