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20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83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9110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3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6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52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75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2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1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9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9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9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0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67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8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6AE9E-1701-4D77-A0EE-639091542CB0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E2ED9-C587-4CA4-9FC9-C9FD13C73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13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92D7-C39B-4952-B055-A58216F92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>                                    </a:t>
            </a:r>
            <a:r>
              <a:rPr lang="en-US" sz="4000" b="1" dirty="0"/>
              <a:t>MARQUISTECH</a:t>
            </a:r>
            <a:br>
              <a:rPr lang="en-US" sz="4000" b="1" dirty="0"/>
            </a:br>
            <a:r>
              <a:rPr lang="en-US" sz="4000" b="1" dirty="0"/>
              <a:t>  </a:t>
            </a:r>
            <a:r>
              <a:rPr lang="en-US" sz="3200" b="1" dirty="0"/>
              <a:t>NR 5G Test location- Seoul, south </a:t>
            </a:r>
            <a:r>
              <a:rPr lang="en-US" sz="3200" b="1" dirty="0" err="1"/>
              <a:t>korea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64831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C4306-EB72-4343-ACAD-5A65F595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 U+ browsing</a:t>
            </a:r>
            <a:br>
              <a:rPr lang="en-US" dirty="0"/>
            </a:br>
            <a:r>
              <a:rPr lang="en-US" sz="2800" dirty="0"/>
              <a:t>location- </a:t>
            </a:r>
            <a:r>
              <a:rPr lang="en-US" sz="2800" dirty="0" err="1"/>
              <a:t>chungmuro</a:t>
            </a:r>
            <a:r>
              <a:rPr lang="en-US" sz="2800" dirty="0"/>
              <a:t> to </a:t>
            </a:r>
            <a:r>
              <a:rPr lang="en-US" sz="2800" dirty="0" err="1"/>
              <a:t>dongdaemun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CD789A-06A3-4558-BF5B-48976C618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69" y="2097088"/>
            <a:ext cx="6695497" cy="3901220"/>
          </a:xfrm>
        </p:spPr>
      </p:pic>
    </p:spTree>
    <p:extLst>
      <p:ext uri="{BB962C8B-B14F-4D97-AF65-F5344CB8AC3E}">
        <p14:creationId xmlns:p14="http://schemas.microsoft.com/office/powerpoint/2010/main" val="117562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6B13-7595-4F3A-9B52-CD825893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 U+ LTE handover</a:t>
            </a:r>
            <a:br>
              <a:rPr lang="en-US" dirty="0"/>
            </a:br>
            <a:r>
              <a:rPr lang="en-US" dirty="0"/>
              <a:t>location- near </a:t>
            </a:r>
            <a:r>
              <a:rPr lang="en-US" dirty="0" err="1"/>
              <a:t>han</a:t>
            </a:r>
            <a:r>
              <a:rPr lang="en-US" dirty="0"/>
              <a:t> river highway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66EF8F-71C4-4E57-A7A6-49E8D5BE98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03" y="2226041"/>
            <a:ext cx="6428973" cy="3829411"/>
          </a:xfrm>
        </p:spPr>
      </p:pic>
    </p:spTree>
    <p:extLst>
      <p:ext uri="{BB962C8B-B14F-4D97-AF65-F5344CB8AC3E}">
        <p14:creationId xmlns:p14="http://schemas.microsoft.com/office/powerpoint/2010/main" val="238743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E8470-16C6-4C14-8BAA-CA9C90DB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Skt</a:t>
            </a:r>
            <a:r>
              <a:rPr lang="en-US" dirty="0"/>
              <a:t> </a:t>
            </a:r>
            <a:r>
              <a:rPr lang="en-US" dirty="0" err="1"/>
              <a:t>lte</a:t>
            </a:r>
            <a:r>
              <a:rPr lang="en-US" dirty="0"/>
              <a:t> handover</a:t>
            </a:r>
            <a:br>
              <a:rPr lang="en-US" dirty="0"/>
            </a:br>
            <a:r>
              <a:rPr lang="en-US" sz="2400" dirty="0"/>
              <a:t>Location- near </a:t>
            </a:r>
            <a:r>
              <a:rPr lang="en-US" sz="2400" dirty="0" err="1"/>
              <a:t>bampo</a:t>
            </a:r>
            <a:r>
              <a:rPr lang="en-US" sz="2400" dirty="0"/>
              <a:t> bridge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4AAD6-5804-4EDB-869E-F86FB9325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806" y="1866534"/>
            <a:ext cx="6920496" cy="3989994"/>
          </a:xfrm>
        </p:spPr>
      </p:pic>
    </p:spTree>
    <p:extLst>
      <p:ext uri="{BB962C8B-B14F-4D97-AF65-F5344CB8AC3E}">
        <p14:creationId xmlns:p14="http://schemas.microsoft.com/office/powerpoint/2010/main" val="55736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7206-D4FA-4E19-B100-9457B339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8203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Skt</a:t>
            </a:r>
            <a:r>
              <a:rPr lang="en-US" dirty="0"/>
              <a:t> browsing </a:t>
            </a:r>
            <a:br>
              <a:rPr lang="en-US" dirty="0"/>
            </a:br>
            <a:r>
              <a:rPr lang="en-US" dirty="0"/>
              <a:t>location- chungmur0 to </a:t>
            </a:r>
            <a:r>
              <a:rPr lang="en-US" dirty="0" err="1"/>
              <a:t>dongdaemun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F55B77-DB8C-435B-926B-1284311FE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28" y="2048242"/>
            <a:ext cx="5800540" cy="4289425"/>
          </a:xfrm>
        </p:spPr>
      </p:pic>
    </p:spTree>
    <p:extLst>
      <p:ext uri="{BB962C8B-B14F-4D97-AF65-F5344CB8AC3E}">
        <p14:creationId xmlns:p14="http://schemas.microsoft.com/office/powerpoint/2010/main" val="4033740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86B8-092F-44D4-A275-7E90564AD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 Volte call for </a:t>
            </a:r>
            <a:r>
              <a:rPr lang="en-US" dirty="0" err="1"/>
              <a:t>skt</a:t>
            </a:r>
            <a:r>
              <a:rPr lang="en-US" dirty="0"/>
              <a:t>, kt and lg u+</a:t>
            </a:r>
            <a:br>
              <a:rPr lang="en-US" dirty="0"/>
            </a:br>
            <a:r>
              <a:rPr lang="en-US" sz="2800" dirty="0"/>
              <a:t>location- </a:t>
            </a:r>
            <a:r>
              <a:rPr lang="en-US" sz="2800" dirty="0" err="1"/>
              <a:t>bundang</a:t>
            </a:r>
            <a:r>
              <a:rPr lang="en-US" sz="2800" dirty="0"/>
              <a:t> to </a:t>
            </a:r>
            <a:r>
              <a:rPr lang="en-US" sz="2800" dirty="0" err="1"/>
              <a:t>seoul</a:t>
            </a:r>
            <a:r>
              <a:rPr lang="en-US" sz="2800" dirty="0"/>
              <a:t> route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F85422-EC11-4DCD-AF16-E0AEC8890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03" y="2186964"/>
            <a:ext cx="5678158" cy="4269665"/>
          </a:xfrm>
        </p:spPr>
      </p:pic>
    </p:spTree>
    <p:extLst>
      <p:ext uri="{BB962C8B-B14F-4D97-AF65-F5344CB8AC3E}">
        <p14:creationId xmlns:p14="http://schemas.microsoft.com/office/powerpoint/2010/main" val="2443206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0C706-BBA8-448D-9453-A4293BC6C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 non volte call for </a:t>
            </a:r>
            <a:r>
              <a:rPr lang="en-US" dirty="0" err="1"/>
              <a:t>skt</a:t>
            </a:r>
            <a:r>
              <a:rPr lang="en-US" dirty="0"/>
              <a:t> </a:t>
            </a:r>
            <a:br>
              <a:rPr lang="en-US" dirty="0"/>
            </a:br>
            <a:r>
              <a:rPr lang="en-US" sz="2400" dirty="0"/>
              <a:t>location- </a:t>
            </a:r>
            <a:r>
              <a:rPr lang="en-US" sz="2400" dirty="0" err="1"/>
              <a:t>dongdaemun</a:t>
            </a:r>
            <a:r>
              <a:rPr lang="en-US" sz="2400" dirty="0"/>
              <a:t> to </a:t>
            </a:r>
            <a:r>
              <a:rPr lang="en-US" sz="2400" dirty="0" err="1"/>
              <a:t>myeongdong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102CAE-921A-4F33-A27E-2F837A373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2" y="2249488"/>
            <a:ext cx="5284181" cy="3541712"/>
          </a:xfrm>
        </p:spPr>
      </p:pic>
    </p:spTree>
    <p:extLst>
      <p:ext uri="{BB962C8B-B14F-4D97-AF65-F5344CB8AC3E}">
        <p14:creationId xmlns:p14="http://schemas.microsoft.com/office/powerpoint/2010/main" val="3476308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31FCC-8410-4A61-AFE0-1042F2237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dirty="0">
                <a:latin typeface="Algerian" panose="04020705040A02060702" pitchFamily="82" charset="0"/>
              </a:rPr>
              <a:t>            Thank you</a:t>
            </a:r>
          </a:p>
          <a:p>
            <a:pPr marL="0" indent="0">
              <a:buNone/>
            </a:pPr>
            <a:endParaRPr lang="en-US" sz="6000" dirty="0">
              <a:latin typeface="Algerian" panose="04020705040A02060702" pitchFamily="82" charset="0"/>
            </a:endParaRPr>
          </a:p>
          <a:p>
            <a:pPr marL="0" indent="0">
              <a:buNone/>
            </a:pPr>
            <a:r>
              <a:rPr lang="en-US" sz="6000" dirty="0">
                <a:latin typeface="Algerian" panose="04020705040A02060702" pitchFamily="82" charset="0"/>
              </a:rPr>
              <a:t>                   </a:t>
            </a:r>
            <a:r>
              <a:rPr lang="en-US" sz="1800" dirty="0">
                <a:latin typeface="Algerian" panose="04020705040A02060702" pitchFamily="82" charset="0"/>
              </a:rPr>
              <a:t>pundalik D. walke</a:t>
            </a:r>
            <a:endParaRPr lang="en-US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17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A516-C6E8-44D3-98B6-B9DE76D4C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381740"/>
            <a:ext cx="10058400" cy="843378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5G NR Location (Good Coverage)</a:t>
            </a:r>
            <a:br>
              <a:rPr lang="en-US" sz="3200" dirty="0"/>
            </a:br>
            <a:r>
              <a:rPr lang="en-US" sz="3200" b="1" dirty="0"/>
              <a:t>SKT Location (NR-RSRP -60dBm ~ -75dBm)</a:t>
            </a:r>
            <a:br>
              <a:rPr lang="en-US" sz="3200" b="1" dirty="0"/>
            </a:br>
            <a:br>
              <a:rPr lang="en-US" sz="3200" b="1" dirty="0"/>
            </a:b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5EF9C6-8C5A-4D01-A831-2C4928E33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72" y="1146612"/>
            <a:ext cx="3743874" cy="51613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1273F-FF72-4A2A-B94B-F28153F54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13" y="1146611"/>
            <a:ext cx="3472850" cy="5161348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75DFD78C-7789-4CF6-9F29-D8AB11021903}"/>
              </a:ext>
            </a:extLst>
          </p:cNvPr>
          <p:cNvSpPr/>
          <p:nvPr/>
        </p:nvSpPr>
        <p:spPr>
          <a:xfrm>
            <a:off x="1982223" y="1183107"/>
            <a:ext cx="3069171" cy="1127465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Dongho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25ga-gil, Jung-</a:t>
            </a:r>
            <a:r>
              <a:rPr lang="en-US" dirty="0" err="1">
                <a:solidFill>
                  <a:schemeClr val="tx1"/>
                </a:solidFill>
              </a:rPr>
              <a:t>gu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20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D8576-FC04-46D1-85E6-C1CB5EE9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5G NR Location (Good Coverage)</a:t>
            </a:r>
            <a:br>
              <a:rPr lang="en-US" sz="3600" b="1" dirty="0"/>
            </a:br>
            <a:r>
              <a:rPr lang="en-US" b="1" dirty="0"/>
              <a:t>LG U+</a:t>
            </a:r>
            <a:r>
              <a:rPr lang="en-US" sz="3600" b="1" dirty="0"/>
              <a:t> Location (NR-RSRP -60dBm ~ -75dBm)</a:t>
            </a:r>
            <a:br>
              <a:rPr lang="en-US" sz="3600" b="1" dirty="0"/>
            </a:br>
            <a:r>
              <a:rPr lang="en-US" sz="2700" b="1" dirty="0"/>
              <a:t>Location- 38, </a:t>
            </a:r>
            <a:r>
              <a:rPr lang="en-US" sz="2700" b="1" dirty="0" err="1">
                <a:solidFill>
                  <a:schemeClr val="tx1"/>
                </a:solidFill>
              </a:rPr>
              <a:t>Dongho</a:t>
            </a:r>
            <a:r>
              <a:rPr lang="en-US" sz="2700" b="1" dirty="0">
                <a:solidFill>
                  <a:schemeClr val="tx1"/>
                </a:solidFill>
              </a:rPr>
              <a:t> </a:t>
            </a:r>
            <a:r>
              <a:rPr lang="en-US" sz="2700" b="1" dirty="0" err="1">
                <a:solidFill>
                  <a:schemeClr val="tx1"/>
                </a:solidFill>
              </a:rPr>
              <a:t>ro</a:t>
            </a:r>
            <a:r>
              <a:rPr lang="en-US" sz="2700" b="1" dirty="0">
                <a:solidFill>
                  <a:schemeClr val="tx1"/>
                </a:solidFill>
              </a:rPr>
              <a:t>,</a:t>
            </a:r>
            <a:r>
              <a:rPr lang="en-US" sz="2700" b="1" dirty="0"/>
              <a:t> </a:t>
            </a:r>
            <a:r>
              <a:rPr lang="en-US" sz="2700" b="1" dirty="0">
                <a:solidFill>
                  <a:schemeClr val="tx1"/>
                </a:solidFill>
              </a:rPr>
              <a:t>25ga-gil, Jung-</a:t>
            </a:r>
            <a:r>
              <a:rPr lang="en-US" sz="2700" b="1" dirty="0" err="1">
                <a:solidFill>
                  <a:schemeClr val="tx1"/>
                </a:solidFill>
              </a:rPr>
              <a:t>gu</a:t>
            </a:r>
            <a:br>
              <a:rPr lang="en-US" b="1" dirty="0">
                <a:solidFill>
                  <a:schemeClr val="tx1"/>
                </a:solidFill>
              </a:rPr>
            </a:br>
            <a:br>
              <a:rPr lang="en-US" sz="3600" b="1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AE3231-1B9D-4183-B39B-D186A8C60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8162" y="1804011"/>
            <a:ext cx="3459192" cy="47965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E9376-0594-49C1-9642-503C6DF5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849" y="1804010"/>
            <a:ext cx="3684538" cy="47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51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27323-A021-4281-B55B-5D93691DE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56445"/>
            <a:ext cx="9905998" cy="1478570"/>
          </a:xfrm>
        </p:spPr>
        <p:txBody>
          <a:bodyPr/>
          <a:lstStyle/>
          <a:p>
            <a:r>
              <a:rPr lang="en-US" sz="3600" b="1" dirty="0"/>
              <a:t>5G NR Location (Good Coverage)</a:t>
            </a:r>
            <a:br>
              <a:rPr lang="en-US" sz="3600" b="1" dirty="0"/>
            </a:br>
            <a:r>
              <a:rPr lang="en-US" b="1" dirty="0"/>
              <a:t>KT </a:t>
            </a:r>
            <a:r>
              <a:rPr lang="en-US" sz="3600" b="1" dirty="0"/>
              <a:t>Location (NR-RSRP -60dBm ~ -75dBm)</a:t>
            </a:r>
            <a:br>
              <a:rPr lang="en-US" sz="3600" b="1" dirty="0"/>
            </a:br>
            <a:r>
              <a:rPr lang="en-US" sz="2400" b="1" dirty="0"/>
              <a:t>Location- 38, </a:t>
            </a:r>
            <a:r>
              <a:rPr lang="en-US" sz="2400" b="1" dirty="0" err="1">
                <a:solidFill>
                  <a:schemeClr val="tx1"/>
                </a:solidFill>
              </a:rPr>
              <a:t>Sinchon</a:t>
            </a:r>
            <a:r>
              <a:rPr lang="en-US" sz="2400" b="1" dirty="0">
                <a:solidFill>
                  <a:schemeClr val="tx1"/>
                </a:solidFill>
              </a:rPr>
              <a:t>,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tx1"/>
                </a:solidFill>
              </a:rPr>
              <a:t>Yonsei- </a:t>
            </a:r>
            <a:r>
              <a:rPr lang="en-US" sz="2400" b="1" dirty="0" err="1">
                <a:solidFill>
                  <a:schemeClr val="tx1"/>
                </a:solidFill>
              </a:rPr>
              <a:t>ro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Seodaemun-gu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E78D87-9774-4C5E-B3DB-95311C96F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494" y="1817076"/>
            <a:ext cx="3610708" cy="50409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5421C-E04E-4F2F-9D6E-B6F215FEF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172" y="1817076"/>
            <a:ext cx="3601139" cy="50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05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09970-FA08-48B7-AB50-4B2CAE709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57411"/>
            <a:ext cx="9905998" cy="1478570"/>
          </a:xfrm>
        </p:spPr>
        <p:txBody>
          <a:bodyPr/>
          <a:lstStyle/>
          <a:p>
            <a:r>
              <a:rPr lang="en-US" b="1" dirty="0"/>
              <a:t>4</a:t>
            </a:r>
            <a:r>
              <a:rPr lang="en-US" sz="3600" b="1" dirty="0"/>
              <a:t>G NR Location (Good Coverage)</a:t>
            </a:r>
            <a:br>
              <a:rPr lang="en-US" sz="3600" b="1" dirty="0"/>
            </a:br>
            <a:r>
              <a:rPr lang="en-US" sz="3600" b="1" dirty="0"/>
              <a:t>S</a:t>
            </a:r>
            <a:r>
              <a:rPr lang="en-US" b="1" dirty="0"/>
              <a:t>KT </a:t>
            </a:r>
            <a:r>
              <a:rPr lang="en-US" sz="3600" b="1" dirty="0"/>
              <a:t>Location (NR-RSRP -60dBm ~ -75dBm)</a:t>
            </a:r>
            <a:br>
              <a:rPr lang="en-US" sz="3600" b="1" dirty="0"/>
            </a:br>
            <a:r>
              <a:rPr lang="en-US" sz="2400" b="1" dirty="0"/>
              <a:t>Location- 38, </a:t>
            </a:r>
            <a:r>
              <a:rPr lang="en-US" sz="2400" b="1" dirty="0" err="1">
                <a:solidFill>
                  <a:schemeClr val="tx1"/>
                </a:solidFill>
              </a:rPr>
              <a:t>Sinchon</a:t>
            </a:r>
            <a:r>
              <a:rPr lang="en-US" sz="2400" b="1" dirty="0">
                <a:solidFill>
                  <a:schemeClr val="tx1"/>
                </a:solidFill>
              </a:rPr>
              <a:t>,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tx1"/>
                </a:solidFill>
              </a:rPr>
              <a:t>Yonsei- </a:t>
            </a:r>
            <a:r>
              <a:rPr lang="en-US" sz="2400" b="1" dirty="0" err="1">
                <a:solidFill>
                  <a:schemeClr val="tx1"/>
                </a:solidFill>
              </a:rPr>
              <a:t>ro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Seodaemun-gu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7EA075-072C-46CF-86B7-E393C1976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4005" y="1751038"/>
            <a:ext cx="3332549" cy="494212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CA2139-4415-47AC-B815-EF64C84A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361" y="1785603"/>
            <a:ext cx="3448173" cy="48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75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48F14-2DF9-4EB6-8875-1A7D4883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2702"/>
            <a:ext cx="9905998" cy="1478570"/>
          </a:xfrm>
        </p:spPr>
        <p:txBody>
          <a:bodyPr/>
          <a:lstStyle/>
          <a:p>
            <a:r>
              <a:rPr lang="en-US" b="1" dirty="0"/>
              <a:t>4</a:t>
            </a:r>
            <a:r>
              <a:rPr lang="en-US" sz="3600" b="1" dirty="0"/>
              <a:t>G NR Location (Good Coverage)</a:t>
            </a:r>
            <a:br>
              <a:rPr lang="en-US" sz="3600" b="1" dirty="0"/>
            </a:br>
            <a:r>
              <a:rPr lang="en-US" sz="3600" b="1" dirty="0"/>
              <a:t>LG U+</a:t>
            </a:r>
            <a:r>
              <a:rPr lang="en-US" b="1" dirty="0"/>
              <a:t> </a:t>
            </a:r>
            <a:r>
              <a:rPr lang="en-US" sz="3600" b="1" dirty="0"/>
              <a:t>Location (NR-RSRP -60dBm ~ -75dBm)</a:t>
            </a:r>
            <a:br>
              <a:rPr lang="en-US" sz="3600" b="1" dirty="0"/>
            </a:br>
            <a:r>
              <a:rPr lang="en-US" sz="2400" b="1" dirty="0"/>
              <a:t>Location- </a:t>
            </a:r>
            <a:r>
              <a:rPr lang="en-US" sz="2400" b="1" dirty="0" err="1"/>
              <a:t>Changcheon</a:t>
            </a:r>
            <a:r>
              <a:rPr lang="en-US" sz="2400" b="1" dirty="0"/>
              <a:t> dong</a:t>
            </a:r>
            <a:r>
              <a:rPr lang="en-US" sz="2400" b="1" dirty="0">
                <a:solidFill>
                  <a:schemeClr val="tx1"/>
                </a:solidFill>
              </a:rPr>
              <a:t>,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tx1"/>
                </a:solidFill>
              </a:rPr>
              <a:t>Yonsei- </a:t>
            </a:r>
            <a:r>
              <a:rPr lang="en-US" sz="2400" b="1" dirty="0" err="1">
                <a:solidFill>
                  <a:schemeClr val="tx1"/>
                </a:solidFill>
              </a:rPr>
              <a:t>ro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Seodaemun-gu</a:t>
            </a:r>
            <a:r>
              <a:rPr lang="en-US" sz="2400" b="1" dirty="0">
                <a:solidFill>
                  <a:schemeClr val="tx1"/>
                </a:solidFill>
              </a:rPr>
              <a:t>, Seoul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04E412-20FD-4C89-BD71-4B40E881C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482" y="1720482"/>
            <a:ext cx="3707517" cy="496930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CBDB6B-D033-471D-88D1-F1604F4B8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508" y="1658144"/>
            <a:ext cx="3593297" cy="509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1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D162B-715E-49B6-888D-F749E7CA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</a:t>
            </a:r>
            <a:r>
              <a:rPr lang="en-US" sz="3600" b="1" dirty="0"/>
              <a:t>G NR Location (Good Coverage)</a:t>
            </a:r>
            <a:br>
              <a:rPr lang="en-US" sz="3600" b="1" dirty="0"/>
            </a:br>
            <a:r>
              <a:rPr lang="en-US" sz="3600" b="1" dirty="0"/>
              <a:t>KT Location (NR-RSRP -60dBm ~ -75dBm)</a:t>
            </a:r>
            <a:br>
              <a:rPr lang="en-US" sz="3600" b="1" dirty="0"/>
            </a:br>
            <a:r>
              <a:rPr lang="en-US" sz="2400" b="1" dirty="0"/>
              <a:t>Location- </a:t>
            </a:r>
            <a:r>
              <a:rPr lang="en-US" sz="2400" b="1" dirty="0" err="1"/>
              <a:t>Changcheon</a:t>
            </a:r>
            <a:r>
              <a:rPr lang="en-US" sz="2400" b="1" dirty="0"/>
              <a:t> dong</a:t>
            </a:r>
            <a:r>
              <a:rPr lang="en-US" sz="2400" b="1" dirty="0">
                <a:solidFill>
                  <a:schemeClr val="tx1"/>
                </a:solidFill>
              </a:rPr>
              <a:t>,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chemeClr val="tx1"/>
                </a:solidFill>
              </a:rPr>
              <a:t>Yonsei- </a:t>
            </a:r>
            <a:r>
              <a:rPr lang="en-US" sz="2400" b="1" dirty="0" err="1">
                <a:solidFill>
                  <a:schemeClr val="tx1"/>
                </a:solidFill>
              </a:rPr>
              <a:t>ro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Seodaemun-gu</a:t>
            </a:r>
            <a:r>
              <a:rPr lang="en-US" sz="2400" b="1" dirty="0">
                <a:solidFill>
                  <a:schemeClr val="tx1"/>
                </a:solidFill>
              </a:rPr>
              <a:t>, Seoul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14557F-9209-43CD-A139-71FBE0E6F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7129" y="2097088"/>
            <a:ext cx="3668440" cy="458769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2C36F-19D7-460B-8CCF-E6BB8B0AB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648" y="2097088"/>
            <a:ext cx="3234439" cy="45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90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EA34E-5EC5-44CA-99A4-7F4CF58D2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5G NR Browsing for Kt</a:t>
            </a:r>
            <a:br>
              <a:rPr lang="en-US" dirty="0"/>
            </a:br>
            <a:r>
              <a:rPr lang="en-US" sz="2700" dirty="0"/>
              <a:t>Location- </a:t>
            </a:r>
            <a:r>
              <a:rPr lang="en-US" sz="2700" dirty="0" err="1"/>
              <a:t>Sinchon</a:t>
            </a:r>
            <a:r>
              <a:rPr lang="en-US" sz="2700" dirty="0"/>
              <a:t> to </a:t>
            </a:r>
            <a:r>
              <a:rPr lang="en-US" sz="2700" dirty="0" err="1"/>
              <a:t>dondaemun</a:t>
            </a:r>
            <a:r>
              <a:rPr lang="en-US" sz="2700" dirty="0"/>
              <a:t> route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8E9180-F167-48B0-A4AF-1BFFBB47E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96" y="1846995"/>
            <a:ext cx="6204798" cy="3792425"/>
          </a:xfrm>
        </p:spPr>
      </p:pic>
    </p:spTree>
    <p:extLst>
      <p:ext uri="{BB962C8B-B14F-4D97-AF65-F5344CB8AC3E}">
        <p14:creationId xmlns:p14="http://schemas.microsoft.com/office/powerpoint/2010/main" val="113855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3FBC-F4D5-4640-B5D0-B5531831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LTE handover for kt</a:t>
            </a:r>
            <a:br>
              <a:rPr lang="en-US" dirty="0"/>
            </a:br>
            <a:r>
              <a:rPr lang="en-US" dirty="0"/>
              <a:t>location- near </a:t>
            </a:r>
            <a:r>
              <a:rPr lang="en-US" dirty="0" err="1"/>
              <a:t>namsan</a:t>
            </a:r>
            <a:r>
              <a:rPr lang="en-US" dirty="0"/>
              <a:t> tunnel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2DCBAE-98AB-459E-83F4-0D974BA07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22" y="2174139"/>
            <a:ext cx="7671515" cy="4065343"/>
          </a:xfrm>
        </p:spPr>
      </p:pic>
    </p:spTree>
    <p:extLst>
      <p:ext uri="{BB962C8B-B14F-4D97-AF65-F5344CB8AC3E}">
        <p14:creationId xmlns:p14="http://schemas.microsoft.com/office/powerpoint/2010/main" val="42378047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109</TotalTime>
  <Words>278</Words>
  <Application>Microsoft Office PowerPoint</Application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Algerian</vt:lpstr>
      <vt:lpstr>Arial</vt:lpstr>
      <vt:lpstr>Tw Cen MT</vt:lpstr>
      <vt:lpstr>Circuit</vt:lpstr>
      <vt:lpstr>                                    MARQUISTECH   NR 5G Test location- Seoul, south korea</vt:lpstr>
      <vt:lpstr>5G NR Location (Good Coverage) SKT Location (NR-RSRP -60dBm ~ -75dBm)  </vt:lpstr>
      <vt:lpstr>5G NR Location (Good Coverage) LG U+ Location (NR-RSRP -60dBm ~ -75dBm) Location- 38, Dongho ro, 25ga-gil, Jung-gu  </vt:lpstr>
      <vt:lpstr>5G NR Location (Good Coverage) KT Location (NR-RSRP -60dBm ~ -75dBm) Location- 38, Sinchon, Yonsei- ro, Seodaemun-gu</vt:lpstr>
      <vt:lpstr>4G NR Location (Good Coverage) SKT Location (NR-RSRP -60dBm ~ -75dBm) Location- 38, Sinchon, Yonsei- ro, Seodaemun-gu</vt:lpstr>
      <vt:lpstr>4G NR Location (Good Coverage) LG U+ Location (NR-RSRP -60dBm ~ -75dBm) Location- Changcheon dong, Yonsei- ro, Seodaemun-gu, Seoul</vt:lpstr>
      <vt:lpstr>4G NR Location (Good Coverage) KT Location (NR-RSRP -60dBm ~ -75dBm) Location- Changcheon dong, Yonsei- ro, Seodaemun-gu, Seoul</vt:lpstr>
      <vt:lpstr>5G NR Browsing for Kt Location- Sinchon to dondaemun route </vt:lpstr>
      <vt:lpstr>LTE handover for kt location- near namsan tunnel</vt:lpstr>
      <vt:lpstr>LG U+ browsing location- chungmuro to dongdaemun</vt:lpstr>
      <vt:lpstr>LG U+ LTE handover location- near han river highway</vt:lpstr>
      <vt:lpstr>Skt lte handover Location- near bampo bridge</vt:lpstr>
      <vt:lpstr>Skt browsing  location- chungmur0 to dongdaemun </vt:lpstr>
      <vt:lpstr>Mo Volte call for skt, kt and lg u+ location- bundang to seoul route</vt:lpstr>
      <vt:lpstr>MO non volte call for skt  location- dongdaemun to myeongdong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MARQUISTECH           NR 5G Test location- Seoul, south korea</dc:title>
  <dc:creator>walke pundalik</dc:creator>
  <cp:lastModifiedBy>walke pundalik</cp:lastModifiedBy>
  <cp:revision>11</cp:revision>
  <dcterms:created xsi:type="dcterms:W3CDTF">2021-05-06T08:20:59Z</dcterms:created>
  <dcterms:modified xsi:type="dcterms:W3CDTF">2021-05-06T10:10:06Z</dcterms:modified>
</cp:coreProperties>
</file>