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244" autoAdjust="0"/>
  </p:normalViewPr>
  <p:slideViewPr>
    <p:cSldViewPr snapToGrid="0">
      <p:cViewPr varScale="1">
        <p:scale>
          <a:sx n="81" d="100"/>
          <a:sy n="81" d="100"/>
        </p:scale>
        <p:origin x="93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69D9-F03F-44FD-A7A5-E934EC7D1D14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9583B-98CC-49EA-9DFC-269E68DF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93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034AC-BC46-4FDB-A2DD-C106CFE7DF9B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886C2-1F0E-4EDD-892B-B2C0AC55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58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86C2-1F0E-4EDD-892B-B2C0AC55D6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3C4B-05E5-4B9D-915C-B4DC81088C11}" type="datetime1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0A8F-9205-4B94-9103-7F1D6A7E9D34}" type="datetime1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BA5-0AA2-44AC-8AF4-0DF38EF0FB36}" type="datetime1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50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613-2E8F-4720-9D5F-D42215620E6A}" type="datetime1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C8DB-BCCA-43D1-82E3-430874A6FE3A}" type="datetime1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65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F71C-2C34-48DF-AB48-E8CCC07F13CF}" type="datetime1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F9D1-BD26-49A4-89DD-88A541032300}" type="datetime1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1A8-1A2C-49A3-9259-709C9380F2ED}" type="datetime1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8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916F-C7E7-4868-8B76-42836ADD5BE8}" type="datetime1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4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5357-8357-4776-B31A-9764D524B1E7}" type="datetime1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5B65-FBD6-4EC6-81E4-B27FABD20BBC}" type="datetime1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1826-C693-42DB-8EC4-0A1FEF31128C}" type="datetime1">
              <a:rPr lang="en-US" smtClean="0"/>
              <a:t>29-Feb-20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F616-C2C1-42ED-84EC-1043835D802B}" type="datetime1">
              <a:rPr lang="en-US" smtClean="0"/>
              <a:t>29-Feb-20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8DAF-2ABC-4D9C-BCF6-D043298BDAB8}" type="datetime1">
              <a:rPr lang="en-US" smtClean="0"/>
              <a:t>29-Feb-20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792B-1EFB-4CCF-A097-857512AB45C3}" type="datetime1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1DF-A9F1-4DEE-93C8-11B3EE938FC2}" type="datetime1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1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2F05-2EE3-4BB4-A3BE-72A1E4A1CFC2}" type="datetime1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51264" y="1704108"/>
            <a:ext cx="9144000" cy="974581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453" y="269298"/>
            <a:ext cx="1657350" cy="66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399" y="3522516"/>
            <a:ext cx="802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NR(5G) LOCATION: United Kingdom, London, </a:t>
            </a:r>
            <a:r>
              <a:rPr lang="en-US" b="1" dirty="0" err="1" smtClean="0">
                <a:solidFill>
                  <a:schemeClr val="accent1"/>
                </a:solidFill>
              </a:rPr>
              <a:t>BrentFord</a:t>
            </a:r>
            <a:r>
              <a:rPr lang="en-US" b="1" dirty="0" smtClean="0">
                <a:solidFill>
                  <a:schemeClr val="accent1"/>
                </a:solidFill>
              </a:rPr>
              <a:t>, Slough, Hammersmith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095" y="349790"/>
            <a:ext cx="8911687" cy="128089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5G NR Location (Good Coverage)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EE Location (NR-RSRP -60dBm </a:t>
            </a:r>
            <a:r>
              <a:rPr lang="en-US" sz="2000" b="1" dirty="0"/>
              <a:t>~</a:t>
            </a:r>
            <a:r>
              <a:rPr lang="en-US" sz="2000" b="1" dirty="0" smtClean="0"/>
              <a:t> -80dBm)</a:t>
            </a:r>
            <a:br>
              <a:rPr lang="en-US" sz="2000" b="1" dirty="0" smtClean="0"/>
            </a:br>
            <a:r>
              <a:rPr lang="en-US" sz="2000" b="1" dirty="0" smtClean="0"/>
              <a:t>Location- </a:t>
            </a:r>
            <a:r>
              <a:rPr lang="en-US" sz="2000" b="1" dirty="0" err="1" smtClean="0"/>
              <a:t>Clayponds</a:t>
            </a:r>
            <a:r>
              <a:rPr lang="en-US" sz="2000" b="1" dirty="0" smtClean="0"/>
              <a:t> Ave, </a:t>
            </a:r>
            <a:r>
              <a:rPr lang="en-US" sz="2000" b="1" dirty="0" err="1" smtClean="0"/>
              <a:t>Brentford</a:t>
            </a:r>
            <a:r>
              <a:rPr lang="en-US" sz="2000" b="1" dirty="0" smtClean="0"/>
              <a:t>, TW8 9QE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81" y="1497232"/>
            <a:ext cx="5562600" cy="477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201" y="1539955"/>
            <a:ext cx="3276190" cy="486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473" y="177858"/>
            <a:ext cx="1657350" cy="6667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321" y="521240"/>
            <a:ext cx="7254240" cy="128089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EE Central London Location</a:t>
            </a:r>
            <a:br>
              <a:rPr lang="en-US" sz="2000" b="1" dirty="0" smtClean="0"/>
            </a:br>
            <a:r>
              <a:rPr lang="en-US" sz="2000" b="1" dirty="0" err="1" smtClean="0"/>
              <a:t>Location</a:t>
            </a:r>
            <a:r>
              <a:rPr lang="en-US" sz="2000" b="1" dirty="0" smtClean="0"/>
              <a:t> - Devonshire Square Parking, </a:t>
            </a:r>
            <a:r>
              <a:rPr lang="en-US" sz="2000" b="1" dirty="0" err="1" smtClean="0"/>
              <a:t>Spitafields</a:t>
            </a:r>
            <a:r>
              <a:rPr lang="en-US" sz="2000" b="1" dirty="0" smtClean="0"/>
              <a:t>, London. EC2M 4YE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1" y="1802130"/>
            <a:ext cx="4190476" cy="38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453" y="269298"/>
            <a:ext cx="1657350" cy="66675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375" y="384080"/>
            <a:ext cx="7042565" cy="128089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5G NR Location (Good Coverage)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Vodafone Location (NR-RSRP -70dBm ~ -80dBm)</a:t>
            </a:r>
            <a:br>
              <a:rPr lang="en-US" sz="2000" b="1" dirty="0" smtClean="0"/>
            </a:br>
            <a:r>
              <a:rPr lang="en-US" sz="2000" b="1" dirty="0" smtClean="0"/>
              <a:t>Cambridge Grove, Hammersmith, London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" y="1664970"/>
            <a:ext cx="5562600" cy="4533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973" y="1664970"/>
            <a:ext cx="3181350" cy="4720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213" y="200718"/>
            <a:ext cx="1657350" cy="6667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514350"/>
            <a:ext cx="7840980" cy="104013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Vodafone Central London Location</a:t>
            </a:r>
            <a:br>
              <a:rPr lang="en-US" sz="2000" b="1" dirty="0" smtClean="0"/>
            </a:br>
            <a:r>
              <a:rPr lang="en-US" sz="2000" b="1" dirty="0" err="1" smtClean="0"/>
              <a:t>Location</a:t>
            </a:r>
            <a:r>
              <a:rPr lang="en-US" sz="2000" b="1" dirty="0" smtClean="0"/>
              <a:t> - Devonshire Square Parking, </a:t>
            </a:r>
            <a:r>
              <a:rPr lang="en-US" sz="2000" b="1" dirty="0" err="1" smtClean="0"/>
              <a:t>Spitafields</a:t>
            </a:r>
            <a:r>
              <a:rPr lang="en-US" sz="2000" b="1" dirty="0" smtClean="0"/>
              <a:t>, London. EC2M 4YE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555" y="1796564"/>
            <a:ext cx="4190476" cy="38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794" y="1796564"/>
            <a:ext cx="3067050" cy="3993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1073" y="180975"/>
            <a:ext cx="1657350" cy="6667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445" y="361220"/>
            <a:ext cx="8048405" cy="128089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(O2 NR Location- Good Coverage) (NR-RSRP: -55dBm ~ 70dBm)</a:t>
            </a:r>
            <a:br>
              <a:rPr lang="en-US" sz="2000" b="1" dirty="0" smtClean="0"/>
            </a:br>
            <a:r>
              <a:rPr lang="en-US" sz="2000" b="1" dirty="0" smtClean="0"/>
              <a:t>Location- 229-237 </a:t>
            </a:r>
            <a:r>
              <a:rPr lang="en-US" sz="2000" b="1" dirty="0" err="1" smtClean="0"/>
              <a:t>Cippenham,Slough</a:t>
            </a:r>
            <a:r>
              <a:rPr lang="en-US" sz="2000" b="1" dirty="0" smtClean="0"/>
              <a:t> SL1 5PP.</a:t>
            </a:r>
            <a:br>
              <a:rPr lang="en-US" sz="2000" b="1" dirty="0" smtClean="0"/>
            </a:br>
            <a:r>
              <a:rPr lang="en-US" sz="2000" b="1" dirty="0" smtClean="0"/>
              <a:t>Landmark: Opposite of O2 Slough office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260" y="1642110"/>
            <a:ext cx="4404322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933" y="189288"/>
            <a:ext cx="1657350" cy="66675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35" y="272638"/>
            <a:ext cx="8185565" cy="74463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(O2 NR Location- Good Coverage) (NR-RSRP: -70dBm ~ 90dBm)</a:t>
            </a:r>
            <a:br>
              <a:rPr lang="en-US" sz="2000" b="1" dirty="0" smtClean="0"/>
            </a:br>
            <a:r>
              <a:rPr lang="en-US" sz="2000" b="1" dirty="0" smtClean="0"/>
              <a:t>Location- Crispin St </a:t>
            </a:r>
            <a:r>
              <a:rPr lang="en-US" sz="2000" b="1" dirty="0" err="1" smtClean="0"/>
              <a:t>Spitalfields</a:t>
            </a:r>
            <a:r>
              <a:rPr lang="en-US" sz="2000" b="1" dirty="0" smtClean="0"/>
              <a:t>, Central London, E1 6HQ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790" y="1553528"/>
            <a:ext cx="5092172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610" y="1553528"/>
            <a:ext cx="3209524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083" y="166428"/>
            <a:ext cx="1657350" cy="6667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85750"/>
            <a:ext cx="7414259" cy="108585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5G to 5G NR intra Handover for EE and Vodafone operator</a:t>
            </a:r>
            <a:br>
              <a:rPr lang="en-US" sz="2000" b="1" dirty="0" smtClean="0"/>
            </a:br>
            <a:r>
              <a:rPr lang="en-US" sz="2000" b="1" dirty="0" smtClean="0"/>
              <a:t>Location- Near to Devonshire Square, EC2M 4YE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7806"/>
            <a:ext cx="5275252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213" y="161925"/>
            <a:ext cx="1657350" cy="66675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265" y="1716640"/>
            <a:ext cx="6467946" cy="12521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Marquis Technologies </a:t>
            </a:r>
            <a:r>
              <a:rPr lang="en-US" dirty="0" err="1" smtClean="0"/>
              <a:t>Pvt</a:t>
            </a:r>
            <a:r>
              <a:rPr lang="en-US" dirty="0" smtClean="0"/>
              <a:t> </a:t>
            </a:r>
            <a:r>
              <a:rPr lang="en-US" dirty="0" smtClean="0"/>
              <a:t>Ltd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</a:t>
            </a:r>
            <a:r>
              <a:rPr lang="en-US" sz="3100" dirty="0" smtClean="0"/>
              <a:t>Rahul </a:t>
            </a:r>
            <a:r>
              <a:rPr lang="en-US" sz="3100" dirty="0"/>
              <a:t>Solanki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</TotalTime>
  <Words>92</Words>
  <Application>Microsoft Office PowerPoint</Application>
  <PresentationFormat>Widescreen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Tahoma</vt:lpstr>
      <vt:lpstr>Wingdings 3</vt:lpstr>
      <vt:lpstr>Wisp</vt:lpstr>
      <vt:lpstr>MARQUIS TECHNOLOGIES</vt:lpstr>
      <vt:lpstr>5G NR Location (Good Coverage) EE Location (NR-RSRP -60dBm ~ -80dBm) Location- Clayponds Ave, Brentford, TW8 9QE</vt:lpstr>
      <vt:lpstr>EE Central London Location Location - Devonshire Square Parking, Spitafields, London. EC2M 4YE</vt:lpstr>
      <vt:lpstr>5G NR Location (Good Coverage) Vodafone Location (NR-RSRP -70dBm ~ -80dBm) Cambridge Grove, Hammersmith, London</vt:lpstr>
      <vt:lpstr>Vodafone Central London Location Location - Devonshire Square Parking, Spitafields, London. EC2M 4YE</vt:lpstr>
      <vt:lpstr>(O2 NR Location- Good Coverage) (NR-RSRP: -55dBm ~ 70dBm) Location- 229-237 Cippenham,Slough SL1 5PP. Landmark: Opposite of O2 Slough office</vt:lpstr>
      <vt:lpstr>(O2 NR Location- Good Coverage) (NR-RSRP: -70dBm ~ 90dBm) Location- Crispin St Spitalfields, Central London, E1 6HQ</vt:lpstr>
      <vt:lpstr>5G to 5G NR intra Handover for EE and Vodafone operator Location- Near to Devonshire Square, EC2M 4YE</vt:lpstr>
      <vt:lpstr>Thank You  Marquis Technologies Pvt Ltd                                     Rahul Solanki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SSD</dc:creator>
  <cp:lastModifiedBy>SSD</cp:lastModifiedBy>
  <cp:revision>13</cp:revision>
  <dcterms:created xsi:type="dcterms:W3CDTF">2020-02-29T17:33:22Z</dcterms:created>
  <dcterms:modified xsi:type="dcterms:W3CDTF">2020-02-29T19:23:08Z</dcterms:modified>
</cp:coreProperties>
</file>