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244" autoAdjust="0"/>
  </p:normalViewPr>
  <p:slideViewPr>
    <p:cSldViewPr snapToGrid="0">
      <p:cViewPr varScale="1">
        <p:scale>
          <a:sx n="60" d="100"/>
          <a:sy n="60" d="100"/>
        </p:scale>
        <p:origin x="90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399" y="3522516"/>
            <a:ext cx="80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NR(5G) LOCATION: </a:t>
            </a:r>
            <a:r>
              <a:rPr lang="en-DE" b="1" dirty="0">
                <a:solidFill>
                  <a:schemeClr val="accent1"/>
                </a:solidFill>
              </a:rPr>
              <a:t>Milan, Italy </a:t>
            </a:r>
            <a:r>
              <a:rPr lang="en-US" b="1" dirty="0">
                <a:solidFill>
                  <a:schemeClr val="accent1"/>
                </a:solidFill>
              </a:rPr>
              <a:t>Europe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095" y="349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</a:t>
            </a:r>
            <a:r>
              <a:rPr lang="en-DE" sz="2000" b="1" dirty="0"/>
              <a:t>VDF</a:t>
            </a:r>
            <a:r>
              <a:rPr lang="en-US" sz="2000" b="1" dirty="0"/>
              <a:t> Operator</a:t>
            </a:r>
            <a:br>
              <a:rPr lang="en-US" sz="2000" dirty="0"/>
            </a:br>
            <a:r>
              <a:rPr lang="en-US" sz="2000" b="1" dirty="0"/>
              <a:t>RAT (NR-RSRP -</a:t>
            </a:r>
            <a:r>
              <a:rPr lang="en-DE" sz="2000" b="1" dirty="0"/>
              <a:t>85</a:t>
            </a:r>
            <a:r>
              <a:rPr lang="en-US" sz="2000" b="1" dirty="0"/>
              <a:t>dBm ~ -</a:t>
            </a:r>
            <a:r>
              <a:rPr lang="en-DE" sz="2000" b="1" dirty="0"/>
              <a:t>95</a:t>
            </a:r>
            <a:r>
              <a:rPr lang="en-US" sz="2000" b="1" dirty="0"/>
              <a:t>dBm)</a:t>
            </a:r>
            <a:br>
              <a:rPr lang="en-US" sz="2000" b="1" dirty="0"/>
            </a:br>
            <a:r>
              <a:rPr lang="en-US" sz="2000" b="1" dirty="0"/>
              <a:t>Location- </a:t>
            </a:r>
            <a:r>
              <a:rPr lang="en-DE" sz="2000" b="1" dirty="0"/>
              <a:t>Milan, Italy</a:t>
            </a: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015864-4D2A-48A7-B1FA-6C4F5227F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302" y="1380185"/>
            <a:ext cx="7277171" cy="475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321" y="521240"/>
            <a:ext cx="7254240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</a:t>
            </a:r>
            <a:r>
              <a:rPr lang="en-DE" sz="2000" b="1" dirty="0"/>
              <a:t>Iliad</a:t>
            </a:r>
            <a:r>
              <a:rPr lang="en-US" sz="2000" b="1" dirty="0"/>
              <a:t> Operator</a:t>
            </a:r>
            <a:br>
              <a:rPr lang="en-US" sz="2000" dirty="0"/>
            </a:br>
            <a:r>
              <a:rPr lang="en-US" sz="2000" b="1" dirty="0"/>
              <a:t>RAT (NR-RSRP -</a:t>
            </a:r>
            <a:r>
              <a:rPr lang="en-DE" sz="2000" b="1" dirty="0"/>
              <a:t>85</a:t>
            </a:r>
            <a:r>
              <a:rPr lang="en-US" sz="2000" b="1" dirty="0"/>
              <a:t>dBm ~ -</a:t>
            </a:r>
            <a:r>
              <a:rPr lang="en-DE" sz="2000" b="1" dirty="0"/>
              <a:t>95</a:t>
            </a:r>
            <a:r>
              <a:rPr lang="en-US" sz="2000" b="1" dirty="0"/>
              <a:t>dBm)</a:t>
            </a:r>
            <a:br>
              <a:rPr lang="en-US" sz="2000" b="1" dirty="0"/>
            </a:br>
            <a:r>
              <a:rPr lang="en-US" sz="2000" b="1" dirty="0"/>
              <a:t>Location-</a:t>
            </a:r>
            <a:r>
              <a:rPr lang="en-DE" sz="2000" b="1" dirty="0"/>
              <a:t> </a:t>
            </a:r>
            <a:r>
              <a:rPr lang="en-US" sz="2000" b="1" dirty="0"/>
              <a:t>M</a:t>
            </a:r>
            <a:r>
              <a:rPr lang="en-DE" sz="2000" b="1" dirty="0" err="1"/>
              <a:t>ilan</a:t>
            </a:r>
            <a:r>
              <a:rPr lang="en-DE" sz="2000" b="1" dirty="0"/>
              <a:t>, Italy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EB7D4A-7251-4FC6-B6B4-532ECDFB0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792" y="1527555"/>
            <a:ext cx="7051662" cy="460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01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1" y="294988"/>
            <a:ext cx="7414259" cy="108585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</a:t>
            </a:r>
            <a:r>
              <a:rPr lang="en-DE" sz="2000" b="1" dirty="0" err="1"/>
              <a:t>Windtre</a:t>
            </a:r>
            <a:r>
              <a:rPr lang="en-US" sz="2000" b="1" dirty="0"/>
              <a:t> Operator</a:t>
            </a:r>
            <a:br>
              <a:rPr lang="en-US" sz="2000" dirty="0"/>
            </a:br>
            <a:r>
              <a:rPr lang="en-US" sz="2000" b="1" dirty="0"/>
              <a:t>RAT (NR-RSRP -</a:t>
            </a:r>
            <a:r>
              <a:rPr lang="en-DE" sz="2000" b="1" dirty="0"/>
              <a:t>89</a:t>
            </a:r>
            <a:r>
              <a:rPr lang="en-US" sz="2000" b="1" dirty="0"/>
              <a:t>dBm ~ -100dBm)</a:t>
            </a:r>
            <a:br>
              <a:rPr lang="en-US" sz="2000" b="1" dirty="0"/>
            </a:br>
            <a:r>
              <a:rPr lang="en-US" sz="2000" b="1" dirty="0"/>
              <a:t>Location- </a:t>
            </a:r>
            <a:r>
              <a:rPr lang="en-DE" sz="2000" b="1" dirty="0" err="1"/>
              <a:t>Milan,Italy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8213" y="161925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A9AD06-00D4-4986-853F-4DE0E510A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2350" y="1380838"/>
            <a:ext cx="7353722" cy="480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4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1" y="294988"/>
            <a:ext cx="7414259" cy="108585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</a:t>
            </a:r>
            <a:r>
              <a:rPr lang="en-DE" sz="2000" b="1" dirty="0"/>
              <a:t>Tim</a:t>
            </a:r>
            <a:r>
              <a:rPr lang="en-US" sz="2000" b="1" dirty="0"/>
              <a:t> Operator</a:t>
            </a:r>
            <a:br>
              <a:rPr lang="en-US" sz="2000" dirty="0"/>
            </a:br>
            <a:r>
              <a:rPr lang="en-US" sz="2000" b="1" dirty="0"/>
              <a:t>RAT (NR-RSRP -</a:t>
            </a:r>
            <a:r>
              <a:rPr lang="en-DE" sz="2000" b="1" dirty="0"/>
              <a:t>89</a:t>
            </a:r>
            <a:r>
              <a:rPr lang="en-US" sz="2000" b="1" dirty="0"/>
              <a:t>dBm ~ -100dBm)</a:t>
            </a:r>
            <a:br>
              <a:rPr lang="en-US" sz="2000" b="1" dirty="0"/>
            </a:br>
            <a:r>
              <a:rPr lang="en-US" sz="2000" b="1" dirty="0"/>
              <a:t>Location- </a:t>
            </a:r>
            <a:r>
              <a:rPr lang="en-DE" sz="2000" b="1" dirty="0" err="1"/>
              <a:t>Milan,Italy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8213" y="161925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82B730-EADF-4C53-BD3E-03C7DD29D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6646" y="1312077"/>
            <a:ext cx="6914042" cy="489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8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265" y="1716640"/>
            <a:ext cx="6467946" cy="1252191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Marquis Technologies Pvt Ltd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DE" dirty="0"/>
              <a:t>                                Zahid Khatri</a:t>
            </a:r>
            <a:endParaRPr lang="en-US" sz="3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13131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415</TotalTime>
  <Words>126</Words>
  <Application>Microsoft Office PowerPoint</Application>
  <PresentationFormat>Widescreen</PresentationFormat>
  <Paragraphs>15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Century Gothic</vt:lpstr>
      <vt:lpstr>Wingdings 3</vt:lpstr>
      <vt:lpstr>Wisp</vt:lpstr>
      <vt:lpstr>MARQUIS TECHNOLOGIES</vt:lpstr>
      <vt:lpstr>5G NR Location for VDF Operator RAT (NR-RSRP -85dBm ~ -95dBm) Location- Milan, Italy</vt:lpstr>
      <vt:lpstr>5G NR Location for Iliad Operator RAT (NR-RSRP -85dBm ~ -95dBm) Location- Milan, Italy</vt:lpstr>
      <vt:lpstr>5G NR Location for Windtre Operator RAT (NR-RSRP -89dBm ~ -100dBm) Location- Milan,Italy</vt:lpstr>
      <vt:lpstr>5G NR Location for Tim Operator RAT (NR-RSRP -89dBm ~ -100dBm) Location- Milan,Italy</vt:lpstr>
      <vt:lpstr>Thank You  Marquis Technologies Pvt Ltd                                    Zahid Khatri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marq tech</cp:lastModifiedBy>
  <cp:revision>29</cp:revision>
  <dcterms:created xsi:type="dcterms:W3CDTF">2020-02-29T17:33:22Z</dcterms:created>
  <dcterms:modified xsi:type="dcterms:W3CDTF">2021-10-04T06:35:36Z</dcterms:modified>
</cp:coreProperties>
</file>