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88244" autoAdjust="0"/>
  </p:normalViewPr>
  <p:slideViewPr>
    <p:cSldViewPr snapToGrid="0">
      <p:cViewPr varScale="1">
        <p:scale>
          <a:sx n="63" d="100"/>
          <a:sy n="63" d="100"/>
        </p:scale>
        <p:origin x="102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69D9-F03F-44FD-A7A5-E934EC7D1D14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9583B-98CC-49EA-9DFC-269E68DF0B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933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E034AC-BC46-4FDB-A2DD-C106CFE7DF9B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E886C2-1F0E-4EDD-892B-B2C0AC55D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589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E886C2-1F0E-4EDD-892B-B2C0AC55D6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78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93C4B-05E5-4B9D-915C-B4DC81088C11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25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E0A8F-9205-4B94-9103-7F1D6A7E9D34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24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8BA5-0AA2-44AC-8AF4-0DF38EF0FB36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15077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6613-2E8F-4720-9D5F-D42215620E6A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329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C8DB-BCCA-43D1-82E3-430874A6FE3A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3652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6F71C-2C34-48DF-AB48-E8CCC07F13CF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23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F9D1-BD26-49A4-89DD-88A541032300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79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921A8-1A2C-49A3-9259-709C9380F2ED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83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7916F-C7E7-4868-8B76-42836ADD5BE8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745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D5357-8357-4776-B31A-9764D524B1E7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5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F5B65-FBD6-4EC6-81E4-B27FABD20BBC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A1826-C693-42DB-8EC4-0A1FEF31128C}" type="datetime1">
              <a:rPr lang="en-US" smtClean="0"/>
              <a:t>5/14/2021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27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F616-C2C1-42ED-84EC-1043835D802B}" type="datetime1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144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8DAF-2ABC-4D9C-BCF6-D043298BDAB8}" type="datetime1">
              <a:rPr lang="en-US" smtClean="0"/>
              <a:t>5/14/2021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3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7792B-1EFB-4CCF-A097-857512AB45C3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69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201DF-A9F1-4DEE-93C8-11B3EE938FC2}" type="datetime1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CONFIDENTIAL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019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92F05-2EE3-4BB4-A3BE-72A1E4A1CFC2}" type="datetime1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4518E3A-FC24-4141-9990-E2B431263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42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1451264" y="1704108"/>
            <a:ext cx="9144000" cy="974581"/>
          </a:xfrm>
        </p:spPr>
        <p:txBody>
          <a:bodyPr>
            <a:normAutofit/>
          </a:bodyPr>
          <a:lstStyle/>
          <a:p>
            <a:pPr algn="ctr"/>
            <a:r>
              <a:rPr lang="en-US" sz="44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mbria" pitchFamily="18" charset="0"/>
                <a:cs typeface="Tahoma" pitchFamily="34" charset="0"/>
              </a:rPr>
              <a:t>MARQUIS TECHNOLOGIES</a:t>
            </a:r>
            <a:endParaRPr lang="en-US" sz="4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057399" y="3522516"/>
            <a:ext cx="802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NR(5G) LOCATION: Czech, Europe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106419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7095" y="349790"/>
            <a:ext cx="8911687" cy="1280890"/>
          </a:xfrm>
        </p:spPr>
        <p:txBody>
          <a:bodyPr>
            <a:normAutofit/>
          </a:bodyPr>
          <a:lstStyle/>
          <a:p>
            <a:r>
              <a:rPr lang="en-US" sz="2000" b="1" dirty="0"/>
              <a:t>5G NR Location for O2 Operator</a:t>
            </a:r>
            <a:br>
              <a:rPr lang="en-US" sz="2000" dirty="0"/>
            </a:br>
            <a:r>
              <a:rPr lang="en-US" sz="2000" b="1" dirty="0"/>
              <a:t>RAT (NR-RSRP -90dBm ~ -100dBm)</a:t>
            </a:r>
            <a:br>
              <a:rPr lang="en-US" sz="2000" b="1" dirty="0"/>
            </a:br>
            <a:r>
              <a:rPr lang="en-US" sz="2000" b="1" dirty="0"/>
              <a:t>Location- Prague, Czech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473" y="177858"/>
            <a:ext cx="1657350" cy="666750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>
                <a:solidFill>
                  <a:srgbClr val="FF0000"/>
                </a:solidFill>
              </a:rPr>
              <a:t>CONFIDENTIAL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07D409-3D1E-477B-A339-CE71C5E473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27960" y="1802612"/>
            <a:ext cx="6874828" cy="4515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25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8321" y="521240"/>
            <a:ext cx="7254240" cy="1280890"/>
          </a:xfrm>
        </p:spPr>
        <p:txBody>
          <a:bodyPr>
            <a:normAutofit/>
          </a:bodyPr>
          <a:lstStyle/>
          <a:p>
            <a:r>
              <a:rPr lang="en-US" sz="2000" b="1" dirty="0"/>
              <a:t>5G NR Location for </a:t>
            </a:r>
            <a:r>
              <a:rPr lang="en-US" sz="2000" b="1" dirty="0" err="1"/>
              <a:t>T-mobile</a:t>
            </a:r>
            <a:r>
              <a:rPr lang="en-US" sz="2000" b="1" dirty="0"/>
              <a:t> Operator</a:t>
            </a:r>
            <a:br>
              <a:rPr lang="en-US" sz="2000" dirty="0"/>
            </a:br>
            <a:r>
              <a:rPr lang="en-US" sz="2000" b="1" dirty="0"/>
              <a:t>RAT (NR-RSRP -90dBm ~ -100dBm)</a:t>
            </a:r>
            <a:br>
              <a:rPr lang="en-US" sz="2000" b="1" dirty="0"/>
            </a:br>
            <a:r>
              <a:rPr lang="en-US" sz="2000" b="1" dirty="0"/>
              <a:t>Location- Brno, </a:t>
            </a:r>
            <a:r>
              <a:rPr lang="en-US" sz="2000" b="1" dirty="0" err="1"/>
              <a:t>Cejl</a:t>
            </a:r>
            <a:r>
              <a:rPr lang="en-US" sz="2000" b="1" dirty="0"/>
              <a:t> Czech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2453" y="269298"/>
            <a:ext cx="1657350" cy="6667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A97E0B-299A-4717-885A-F42FDE02E4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1300" y="1820520"/>
            <a:ext cx="6629400" cy="451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016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1" y="294988"/>
            <a:ext cx="7414259" cy="1085850"/>
          </a:xfrm>
        </p:spPr>
        <p:txBody>
          <a:bodyPr>
            <a:normAutofit/>
          </a:bodyPr>
          <a:lstStyle/>
          <a:p>
            <a:r>
              <a:rPr lang="en-US" sz="2000" b="1" dirty="0"/>
              <a:t>5G NR Location for Vodafone Operator</a:t>
            </a:r>
            <a:br>
              <a:rPr lang="en-US" sz="2000" dirty="0"/>
            </a:br>
            <a:r>
              <a:rPr lang="en-US" sz="2000" b="1" dirty="0"/>
              <a:t>RAT (NR-RSRP -90dBm ~ -100dBm)</a:t>
            </a:r>
            <a:br>
              <a:rPr lang="en-US" sz="2000" b="1" dirty="0"/>
            </a:br>
            <a:r>
              <a:rPr lang="en-US" sz="2000" b="1" dirty="0"/>
              <a:t>Location- Brno, </a:t>
            </a:r>
            <a:r>
              <a:rPr lang="en-US" sz="2000" b="1" dirty="0" err="1"/>
              <a:t>Cejl</a:t>
            </a:r>
            <a:r>
              <a:rPr lang="en-US" sz="2000" b="1" dirty="0"/>
              <a:t> Czech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8213" y="161925"/>
            <a:ext cx="1657350" cy="666750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B713D8-4972-4DB2-A584-4E6BF71583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1300" y="1820520"/>
            <a:ext cx="6629400" cy="451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43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1265" y="1716640"/>
            <a:ext cx="6467946" cy="1252191"/>
          </a:xfrm>
        </p:spPr>
        <p:txBody>
          <a:bodyPr>
            <a:normAutofit fontScale="90000"/>
          </a:bodyPr>
          <a:lstStyle/>
          <a:p>
            <a:r>
              <a:rPr lang="en-US" dirty="0"/>
              <a:t>Thank You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Marquis Technologies Pvt Ltd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                               </a:t>
            </a:r>
            <a:r>
              <a:rPr lang="en-US" sz="3100" dirty="0"/>
              <a:t>Nagarjun Goud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40313131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323</TotalTime>
  <Words>99</Words>
  <Application>Microsoft Office PowerPoint</Application>
  <PresentationFormat>Widescreen</PresentationFormat>
  <Paragraphs>13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Century Gothic</vt:lpstr>
      <vt:lpstr>Wingdings 3</vt:lpstr>
      <vt:lpstr>Wisp</vt:lpstr>
      <vt:lpstr>MARQUIS TECHNOLOGIES</vt:lpstr>
      <vt:lpstr>5G NR Location for O2 Operator RAT (NR-RSRP -90dBm ~ -100dBm) Location- Prague, Czech</vt:lpstr>
      <vt:lpstr>5G NR Location for T-mobile Operator RAT (NR-RSRP -90dBm ~ -100dBm) Location- Brno, Cejl Czech</vt:lpstr>
      <vt:lpstr>5G NR Location for Vodafone Operator RAT (NR-RSRP -90dBm ~ -100dBm) Location- Brno, Cejl Czech</vt:lpstr>
      <vt:lpstr>Thank You  Marquis Technologies Pvt Ltd                                    Nagarjun Goud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SSD</dc:creator>
  <cp:lastModifiedBy>Sumit Shirke</cp:lastModifiedBy>
  <cp:revision>22</cp:revision>
  <dcterms:created xsi:type="dcterms:W3CDTF">2020-02-29T17:33:22Z</dcterms:created>
  <dcterms:modified xsi:type="dcterms:W3CDTF">2021-05-14T07:34:42Z</dcterms:modified>
</cp:coreProperties>
</file>