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244" autoAdjust="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399" y="3522516"/>
            <a:ext cx="80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NR(5G) LOCATION: </a:t>
            </a:r>
            <a:r>
              <a:rPr lang="en-US" b="1" dirty="0" smtClean="0">
                <a:solidFill>
                  <a:schemeClr val="accent1"/>
                </a:solidFill>
              </a:rPr>
              <a:t>Barcelona, Spain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095" y="349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5G NR Location (Good Coverage)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Orange/Movistar/Vodafone </a:t>
            </a:r>
            <a:r>
              <a:rPr lang="en-US" sz="2000" b="1" dirty="0" smtClean="0"/>
              <a:t>Location </a:t>
            </a:r>
            <a:r>
              <a:rPr lang="en-US" sz="2000" b="1" dirty="0" smtClean="0"/>
              <a:t>(NR-RSRP -60dBm </a:t>
            </a:r>
            <a:r>
              <a:rPr lang="en-US" sz="2000" b="1" dirty="0"/>
              <a:t>~</a:t>
            </a:r>
            <a:r>
              <a:rPr lang="en-US" sz="2000" b="1" dirty="0" smtClean="0"/>
              <a:t> </a:t>
            </a:r>
            <a:r>
              <a:rPr lang="en-US" sz="2000" b="1" dirty="0" smtClean="0"/>
              <a:t>-90dBm</a:t>
            </a:r>
            <a:r>
              <a:rPr lang="en-US" sz="2000" b="1" dirty="0" smtClean="0"/>
              <a:t>)</a:t>
            </a:r>
            <a:br>
              <a:rPr lang="en-US" sz="2000" b="1" dirty="0" smtClean="0"/>
            </a:br>
            <a:r>
              <a:rPr lang="en-US" sz="2000" b="1" dirty="0" smtClean="0"/>
              <a:t>Location- </a:t>
            </a:r>
            <a:r>
              <a:rPr lang="en-US" sz="2000" b="1" dirty="0" err="1" smtClean="0"/>
              <a:t>Placa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Catalunya</a:t>
            </a:r>
            <a:r>
              <a:rPr lang="en-US" sz="2000" b="1" dirty="0" smtClean="0"/>
              <a:t>, Barcelona</a:t>
            </a: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132" y="1630680"/>
            <a:ext cx="5577447" cy="507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321" y="521240"/>
            <a:ext cx="7254240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</a:t>
            </a:r>
            <a:r>
              <a:rPr lang="en-US" sz="2000" b="1" dirty="0" smtClean="0"/>
              <a:t>for Orange operator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Location </a:t>
            </a:r>
            <a:r>
              <a:rPr lang="en-US" sz="2000" b="1" dirty="0" smtClean="0"/>
              <a:t>– </a:t>
            </a:r>
            <a:r>
              <a:rPr lang="en-US" sz="2000" b="1" dirty="0" err="1" smtClean="0"/>
              <a:t>Placa</a:t>
            </a:r>
            <a:r>
              <a:rPr lang="en-US" sz="2000" b="1" dirty="0" smtClean="0"/>
              <a:t> del Doctor </a:t>
            </a:r>
            <a:r>
              <a:rPr lang="en-US" sz="2000" b="1" dirty="0" err="1" smtClean="0"/>
              <a:t>Letamendi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511" y="1802130"/>
            <a:ext cx="55435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01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1" y="294988"/>
            <a:ext cx="7414259" cy="108585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5G NR location for Vodafone/Movistar </a:t>
            </a:r>
            <a:br>
              <a:rPr lang="en-US" sz="2000" b="1" dirty="0" smtClean="0"/>
            </a:br>
            <a:r>
              <a:rPr lang="en-US" sz="2000" b="1" dirty="0" smtClean="0"/>
              <a:t>Location: </a:t>
            </a:r>
            <a:r>
              <a:rPr lang="en-US" sz="2000" b="1" dirty="0" err="1" smtClean="0"/>
              <a:t>Placa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d’Espanaya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8213" y="161925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573" y="1386008"/>
            <a:ext cx="6219825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265" y="1716640"/>
            <a:ext cx="6467946" cy="12521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Marquis Technologies </a:t>
            </a:r>
            <a:r>
              <a:rPr lang="en-US" dirty="0" err="1" smtClean="0"/>
              <a:t>Pvt</a:t>
            </a:r>
            <a:r>
              <a:rPr lang="en-US" dirty="0" smtClean="0"/>
              <a:t> Ltd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                           </a:t>
            </a:r>
            <a:r>
              <a:rPr lang="en-US" sz="3100" dirty="0" smtClean="0"/>
              <a:t>Naman Trivedi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31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</TotalTime>
  <Words>36</Words>
  <Application>Microsoft Office PowerPoint</Application>
  <PresentationFormat>Widescreen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Century Gothic</vt:lpstr>
      <vt:lpstr>Tahoma</vt:lpstr>
      <vt:lpstr>Wingdings 3</vt:lpstr>
      <vt:lpstr>Wisp</vt:lpstr>
      <vt:lpstr>MARQUIS TECHNOLOGIES</vt:lpstr>
      <vt:lpstr>5G NR Location (Good Coverage) Orange/Movistar/Vodafone Location (NR-RSRP -60dBm ~ -90dBm) Location- Placa de Catalunya, Barcelona</vt:lpstr>
      <vt:lpstr>5G NR Location for Orange operator Location – Placa del Doctor Letamendi</vt:lpstr>
      <vt:lpstr>5G NR location for Vodafone/Movistar  Location: Placa d’Espanaya</vt:lpstr>
      <vt:lpstr>Thank You  Marquis Technologies Pvt Ltd                                     Naman Trivedi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Naman Trivedi</cp:lastModifiedBy>
  <cp:revision>15</cp:revision>
  <dcterms:created xsi:type="dcterms:W3CDTF">2020-02-29T17:33:22Z</dcterms:created>
  <dcterms:modified xsi:type="dcterms:W3CDTF">2020-10-01T14:21:52Z</dcterms:modified>
</cp:coreProperties>
</file>