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343" r:id="rId2"/>
    <p:sldId id="456" r:id="rId3"/>
    <p:sldId id="405" r:id="rId4"/>
    <p:sldId id="425" r:id="rId5"/>
    <p:sldId id="530" r:id="rId6"/>
    <p:sldId id="539" r:id="rId7"/>
    <p:sldId id="426" r:id="rId8"/>
    <p:sldId id="532" r:id="rId9"/>
    <p:sldId id="529" r:id="rId10"/>
    <p:sldId id="533" r:id="rId11"/>
    <p:sldId id="531" r:id="rId12"/>
    <p:sldId id="534" r:id="rId13"/>
    <p:sldId id="528" r:id="rId14"/>
    <p:sldId id="540" r:id="rId15"/>
    <p:sldId id="480" r:id="rId16"/>
    <p:sldId id="535" r:id="rId17"/>
    <p:sldId id="489" r:id="rId18"/>
    <p:sldId id="536" r:id="rId19"/>
    <p:sldId id="490" r:id="rId20"/>
    <p:sldId id="537" r:id="rId21"/>
    <p:sldId id="423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86" d="100"/>
          <a:sy n="86" d="100"/>
        </p:scale>
        <p:origin x="14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629952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 of all band with Network INFO. Which includes 5G also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B2DFF-F03F-59DC-A9D6-68BBE8AB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730" y="1858251"/>
            <a:ext cx="3581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06697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( Mixed Mobility </a:t>
            </a:r>
            <a:r>
              <a:rPr lang="en-US" dirty="0" err="1"/>
              <a:t>Area_JIO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F32D4-936E-3B2F-DAB1-283AF0B90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172200" cy="47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( Mixed Mobility Area_ Airtel)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42693-3FBC-846C-D0C9-9888443DE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958254" cy="42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05509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29400" y="1177257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7EDAB-968E-4831-B6D5-13EC532ABFE0}"/>
              </a:ext>
            </a:extLst>
          </p:cNvPr>
          <p:cNvSpPr txBox="1"/>
          <p:nvPr/>
        </p:nvSpPr>
        <p:spPr>
          <a:xfrm>
            <a:off x="457200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SRVCC screenshots of all band with Network INFO. 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1DF37-BEBB-C184-48EE-C3D0780D9C56}"/>
              </a:ext>
            </a:extLst>
          </p:cNvPr>
          <p:cNvSpPr txBox="1"/>
          <p:nvPr/>
        </p:nvSpPr>
        <p:spPr>
          <a:xfrm>
            <a:off x="838200" y="2768415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Operator doesn’t have legacy network.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641385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29400" y="1177257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7EDAB-968E-4831-B6D5-13EC532ABFE0}"/>
              </a:ext>
            </a:extLst>
          </p:cNvPr>
          <p:cNvSpPr txBox="1"/>
          <p:nvPr/>
        </p:nvSpPr>
        <p:spPr>
          <a:xfrm>
            <a:off x="457200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SRVCC screenshots of all band with Network INFO. 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1DF37-BEBB-C184-48EE-C3D0780D9C56}"/>
              </a:ext>
            </a:extLst>
          </p:cNvPr>
          <p:cNvSpPr txBox="1"/>
          <p:nvPr/>
        </p:nvSpPr>
        <p:spPr>
          <a:xfrm>
            <a:off x="838200" y="2768415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No locations found.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370238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324600" y="713991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N78-B40-B3-B40-N78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634080-38948-1401-38750-156750</a:t>
            </a: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</a:t>
            </a:r>
            <a:r>
              <a:rPr lang="en-IN" sz="2400" b="1" dirty="0" err="1">
                <a:solidFill>
                  <a:srgbClr val="323130"/>
                </a:solidFill>
                <a:latin typeface="Calibri" panose="020F0502020204030204" pitchFamily="34" charset="0"/>
              </a:rPr>
              <a:t>Handover_Jio</a:t>
            </a:r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– It will include all 5G to 4G.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2EACC-BC02-76E4-D78A-2DB0898D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428944"/>
            <a:ext cx="7467599" cy="42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7545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00800" y="639696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B40-B3-B40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39025-1300-39025</a:t>
            </a: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</a:t>
            </a:r>
            <a:r>
              <a:rPr lang="en-IN" sz="2400" b="1" dirty="0" err="1">
                <a:solidFill>
                  <a:srgbClr val="323130"/>
                </a:solidFill>
                <a:latin typeface="Calibri" panose="020F0502020204030204" pitchFamily="34" charset="0"/>
              </a:rPr>
              <a:t>Handover_Airtel</a:t>
            </a:r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 – It will include all 5G to 4G , 4G to 2G.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05BB5-AC6D-4224-C4BC-D18B5606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84" y="2275045"/>
            <a:ext cx="8325316" cy="42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34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Reselection_Jio</a:t>
            </a:r>
            <a: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  <a:br>
              <a:rPr lang="en-US" sz="28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8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D78BC-47C7-E11D-D2A5-A1766A060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98393"/>
            <a:ext cx="8686800" cy="44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59017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Reselection_Airtel</a:t>
            </a:r>
            <a: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  <a:br>
              <a:rPr lang="en-US" sz="28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8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D2CC0-D70A-893F-693B-4DD3CF6E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42" y="1524000"/>
            <a:ext cx="8325316" cy="42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38147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 Drive Route covered during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mobility_Jio</a:t>
            </a: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)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77C41A-C2A3-2751-EE73-13848BECD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172200" cy="47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0665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(Varanasi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826001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Uttar Pradesh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Varanasi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+05:30 India Standards 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 Drive Route covered during </a:t>
            </a:r>
            <a:r>
              <a:rPr lang="en-US" sz="2400" dirty="0" err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mobility_Airtel</a:t>
            </a: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)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AC02E-D6BC-2596-BC2A-64A2149C8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73" y="1642803"/>
            <a:ext cx="7958254" cy="42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6995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43133"/>
              </p:ext>
            </p:extLst>
          </p:nvPr>
        </p:nvGraphicFramePr>
        <p:xfrm>
          <a:off x="1447801" y="1601127"/>
          <a:ext cx="6553200" cy="770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Jio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Airtel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76893"/>
              </p:ext>
            </p:extLst>
          </p:nvPr>
        </p:nvGraphicFramePr>
        <p:xfrm>
          <a:off x="990600" y="2766482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Jio operator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B3,B5,B40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77070"/>
              </p:ext>
            </p:extLst>
          </p:nvPr>
        </p:nvGraphicFramePr>
        <p:xfrm>
          <a:off x="5014912" y="2776007"/>
          <a:ext cx="3898900" cy="130492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Airtel operator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B1, B3, B5, B40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DSC 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operator </a:t>
            </a: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533400"/>
            <a:ext cx="1143000" cy="914400"/>
          </a:xfrm>
        </p:spPr>
        <p:txBody>
          <a:bodyPr/>
          <a:lstStyle/>
          <a:p>
            <a:r>
              <a:rPr lang="en-US" dirty="0"/>
              <a:t>JIO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6F5FB-F8F7-E4F0-428D-073175219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70866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9432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52400"/>
            <a:ext cx="2514600" cy="1143000"/>
          </a:xfrm>
        </p:spPr>
        <p:txBody>
          <a:bodyPr/>
          <a:lstStyle/>
          <a:p>
            <a:r>
              <a:rPr lang="en-US" dirty="0"/>
              <a:t>AIRTEL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DADA9-185E-6CC5-5814-F7B5E8909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71151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31305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634080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Which include 5G also.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52347-2865-A469-94FE-7C61A7DEA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3581400" cy="493395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629952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Which include 5G also.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B78A9-6364-775D-C5D5-E56D0779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52600"/>
            <a:ext cx="35623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09222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634080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 of all band with Network INFO. Which includes 5G also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084F1-8B1A-42FC-3481-B3468570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3" y="1959607"/>
            <a:ext cx="3524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675</TotalTime>
  <Words>468</Words>
  <Application>Microsoft Office PowerPoint</Application>
  <PresentationFormat>On-screen Show (4:3)</PresentationFormat>
  <Paragraphs>128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 </vt:lpstr>
      <vt:lpstr>Drive Route operator </vt:lpstr>
      <vt:lpstr>JIO</vt:lpstr>
      <vt:lpstr>AIRTEL</vt:lpstr>
      <vt:lpstr>PowerPoint Presentation</vt:lpstr>
      <vt:lpstr>PowerPoint Presentation</vt:lpstr>
      <vt:lpstr>PowerPoint Presentation</vt:lpstr>
      <vt:lpstr>PowerPoint Presentation</vt:lpstr>
      <vt:lpstr>( Mixed Mobility Area_JIO)</vt:lpstr>
      <vt:lpstr>( Mixed Mobility Area_ Airtel)</vt:lpstr>
      <vt:lpstr>PowerPoint Presentation</vt:lpstr>
      <vt:lpstr>PowerPoint Presentation</vt:lpstr>
      <vt:lpstr>PowerPoint Presentation</vt:lpstr>
      <vt:lpstr>PowerPoint Presentation</vt:lpstr>
      <vt:lpstr>  (Reselection_Jio)    </vt:lpstr>
      <vt:lpstr>  (Reselection_Airtel)    </vt:lpstr>
      <vt:lpstr>  ( Drive Route covered during mobility_Jio. )    </vt:lpstr>
      <vt:lpstr>  ( Drive Route covered during mobility_Airtel. )  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Nitin Pal</cp:lastModifiedBy>
  <cp:revision>933</cp:revision>
  <dcterms:created xsi:type="dcterms:W3CDTF">2007-12-16T16:40:02Z</dcterms:created>
  <dcterms:modified xsi:type="dcterms:W3CDTF">2022-10-26T12:36:14Z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