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4"/>
  </p:notesMasterIdLst>
  <p:handoutMasterIdLst>
    <p:handoutMasterId r:id="rId15"/>
  </p:handoutMasterIdLst>
  <p:sldIdLst>
    <p:sldId id="343" r:id="rId2"/>
    <p:sldId id="456" r:id="rId3"/>
    <p:sldId id="405" r:id="rId4"/>
    <p:sldId id="425" r:id="rId5"/>
    <p:sldId id="530" r:id="rId6"/>
    <p:sldId id="529" r:id="rId7"/>
    <p:sldId id="531" r:id="rId8"/>
    <p:sldId id="528" r:id="rId9"/>
    <p:sldId id="480" r:id="rId10"/>
    <p:sldId id="489" r:id="rId11"/>
    <p:sldId id="490" r:id="rId12"/>
    <p:sldId id="423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75869" autoAdjust="0"/>
  </p:normalViewPr>
  <p:slideViewPr>
    <p:cSldViewPr>
      <p:cViewPr varScale="1">
        <p:scale>
          <a:sx n="49" d="100"/>
          <a:sy n="49" d="100"/>
        </p:scale>
        <p:origin x="193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99803"/>
            <a:ext cx="8229600" cy="1143000"/>
          </a:xfrm>
        </p:spPr>
        <p:txBody>
          <a:bodyPr>
            <a:noAutofit/>
          </a:bodyPr>
          <a:lstStyle/>
          <a:p>
            <a:b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b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(Reselection)</a:t>
            </a:r>
            <a:br>
              <a:rPr lang="en-US" sz="28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n-IN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59017"/>
      </p:ext>
    </p:extLst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99803"/>
            <a:ext cx="8229600" cy="1143000"/>
          </a:xfrm>
        </p:spPr>
        <p:txBody>
          <a:bodyPr>
            <a:noAutofit/>
          </a:bodyPr>
          <a:lstStyle/>
          <a:p>
            <a:b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b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                  ( Drive Route covered during mobility. )</a:t>
            </a:r>
            <a:br>
              <a:rPr lang="en-US" sz="24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n-IN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4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E0988A-28CB-4C6B-5396-D4E065522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1528762"/>
            <a:ext cx="840105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80665"/>
      </p:ext>
    </p:extLst>
  </p:cSld>
  <p:clrMapOvr>
    <a:masterClrMapping/>
  </p:clrMapOvr>
  <p:transition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(Location Name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046638"/>
              </p:ext>
            </p:extLst>
          </p:nvPr>
        </p:nvGraphicFramePr>
        <p:xfrm>
          <a:off x="1524000" y="2590800"/>
          <a:ext cx="6400800" cy="134112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BANGALORE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Zone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---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sz="11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z="1100" smtClean="0">
                <a:latin typeface="+mj-lt"/>
              </a:rPr>
              <a:pPr>
                <a:defRPr/>
              </a:pPr>
              <a:t>3</a:t>
            </a:fld>
            <a:endParaRPr lang="en-US" sz="110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488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+mj-lt"/>
                <a:ea typeface="+mj-ea"/>
                <a:cs typeface="+mj-cs"/>
              </a:rPr>
              <a:t>Operators in Location</a:t>
            </a:r>
            <a:endParaRPr lang="en-IN" sz="3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79611CB-F788-4D8F-AC29-413DC3A90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161335"/>
              </p:ext>
            </p:extLst>
          </p:nvPr>
        </p:nvGraphicFramePr>
        <p:xfrm>
          <a:off x="1447801" y="1601127"/>
          <a:ext cx="6553200" cy="104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1648588556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4109103369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854668208"/>
                    </a:ext>
                  </a:extLst>
                </a:gridCol>
              </a:tblGrid>
              <a:tr h="186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Operator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922383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45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AIRTEL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281037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673788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23273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CEE76E0-FAA6-479E-8350-95F1ABCC9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312695"/>
              </p:ext>
            </p:extLst>
          </p:nvPr>
        </p:nvGraphicFramePr>
        <p:xfrm>
          <a:off x="990600" y="2766482"/>
          <a:ext cx="3898900" cy="1314450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421829162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74890394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501522853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1950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3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728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1,3,8,40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594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090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05851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2E2117C-CA97-4D24-B6C0-1985EE7BC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500363"/>
              </p:ext>
            </p:extLst>
          </p:nvPr>
        </p:nvGraphicFramePr>
        <p:xfrm>
          <a:off x="5014912" y="2776007"/>
          <a:ext cx="3898900" cy="1304925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451028977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145894001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527952287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6756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119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16855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051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58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09465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84CCB6-7226-47F7-A529-C9B8D2CC6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767824"/>
              </p:ext>
            </p:extLst>
          </p:nvPr>
        </p:nvGraphicFramePr>
        <p:xfrm>
          <a:off x="2774951" y="4240611"/>
          <a:ext cx="3898900" cy="1314450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1756085795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349456641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35193060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018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4110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6125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49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596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852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operator </a:t>
            </a:r>
          </a:p>
        </p:txBody>
      </p:sp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A9528-093B-414C-BB0C-38E40B7C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828800"/>
            <a:ext cx="8229600" cy="1143000"/>
          </a:xfrm>
        </p:spPr>
        <p:txBody>
          <a:bodyPr/>
          <a:lstStyle/>
          <a:p>
            <a:r>
              <a:rPr lang="en-US" dirty="0"/>
              <a:t>     AIRTEL</a:t>
            </a:r>
          </a:p>
        </p:txBody>
      </p:sp>
    </p:spTree>
    <p:extLst>
      <p:ext uri="{BB962C8B-B14F-4D97-AF65-F5344CB8AC3E}">
        <p14:creationId xmlns:p14="http://schemas.microsoft.com/office/powerpoint/2010/main" val="2803894329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31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629472/240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D36183-B41B-ECB7-FB54-3E4A938FD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557212"/>
            <a:ext cx="4724400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   NEARCELL AND MIXEDCELL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FB9025-8216-141E-BFF7-910761BC4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76400"/>
            <a:ext cx="2943225" cy="4419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43D3B9-4E05-32BF-3FA2-185A453BB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676400"/>
            <a:ext cx="2943225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69727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629400" y="1177257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39025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17EDAB-968E-4831-B6D5-13EC532ABFE0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SRVCC screenshots of all band with Network INFO.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2641385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E285BA9-6D1D-4F3B-9009-757E8789E07C}"/>
              </a:ext>
            </a:extLst>
          </p:cNvPr>
          <p:cNvSpPr/>
          <p:nvPr/>
        </p:nvSpPr>
        <p:spPr>
          <a:xfrm>
            <a:off x="6477000" y="1670988"/>
            <a:ext cx="2666999" cy="16056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 Handover: B40-B3-B40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39025-1300-39025</a:t>
            </a: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AA99B6-81BB-47F9-9948-5BFC5443F853}"/>
              </a:ext>
            </a:extLst>
          </p:cNvPr>
          <p:cNvSpPr txBox="1"/>
          <p:nvPr/>
        </p:nvSpPr>
        <p:spPr>
          <a:xfrm>
            <a:off x="378433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Band Handover – It will include all 5G to 4G , 4G to 3G.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3407545"/>
      </p:ext>
    </p:extLst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654</TotalTime>
  <Words>253</Words>
  <Application>Microsoft Office PowerPoint</Application>
  <PresentationFormat>On-screen Show (4:3)</PresentationFormat>
  <Paragraphs>104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PowerPoint Presentation</vt:lpstr>
      <vt:lpstr> </vt:lpstr>
      <vt:lpstr>Drive Route operator </vt:lpstr>
      <vt:lpstr>     AIRTEL</vt:lpstr>
      <vt:lpstr>PowerPoint Presentation</vt:lpstr>
      <vt:lpstr>   NEARCELL AND MIXEDCELL </vt:lpstr>
      <vt:lpstr>PowerPoint Presentation</vt:lpstr>
      <vt:lpstr>PowerPoint Presentation</vt:lpstr>
      <vt:lpstr>  (Reselection)    </vt:lpstr>
      <vt:lpstr>                     ( Drive Route covered during mobility. )   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Anu Thekke Parambil</cp:lastModifiedBy>
  <cp:revision>889</cp:revision>
  <dcterms:created xsi:type="dcterms:W3CDTF">2007-12-16T16:40:02Z</dcterms:created>
  <dcterms:modified xsi:type="dcterms:W3CDTF">2022-10-21T06:54:20Z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