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6"/>
  </p:notesMasterIdLst>
  <p:handoutMasterIdLst>
    <p:handoutMasterId r:id="rId17"/>
  </p:handoutMasterIdLst>
  <p:sldIdLst>
    <p:sldId id="343" r:id="rId2"/>
    <p:sldId id="435" r:id="rId3"/>
    <p:sldId id="463" r:id="rId4"/>
    <p:sldId id="461" r:id="rId5"/>
    <p:sldId id="498" r:id="rId6"/>
    <p:sldId id="469" r:id="rId7"/>
    <p:sldId id="503" r:id="rId8"/>
    <p:sldId id="504" r:id="rId9"/>
    <p:sldId id="505" r:id="rId10"/>
    <p:sldId id="506" r:id="rId11"/>
    <p:sldId id="497" r:id="rId12"/>
    <p:sldId id="471" r:id="rId13"/>
    <p:sldId id="502" r:id="rId14"/>
    <p:sldId id="457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533" autoAdjust="0"/>
  </p:normalViewPr>
  <p:slideViewPr>
    <p:cSldViewPr>
      <p:cViewPr varScale="1">
        <p:scale>
          <a:sx n="83" d="100"/>
          <a:sy n="83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766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53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G </a:t>
            </a:r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Drive Route of Peru(Lima)</a:t>
            </a:r>
            <a:endParaRPr lang="en-US" sz="3200" b="1" dirty="0">
              <a:solidFill>
                <a:srgbClr val="006EC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A73E3A-3A3C-40EA-B423-0164F30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effectLst/>
              </a:rPr>
              <a:t>Movistar solo 2G location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C7DE92C-891A-4362-B756-DAEB89E2D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207" y="1828800"/>
            <a:ext cx="685158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6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Claro SRVCC Location: </a:t>
            </a:r>
            <a:r>
              <a:rPr lang="en-CA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San Martin de Porres, Lima, Peru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A7E109-0433-4BEA-BE8D-3631117AF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" y="1213556"/>
            <a:ext cx="7238999" cy="437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39C847-4C14-4FD1-9C7D-C0194E00BA05}"/>
              </a:ext>
            </a:extLst>
          </p:cNvPr>
          <p:cNvSpPr txBox="1"/>
          <p:nvPr/>
        </p:nvSpPr>
        <p:spPr>
          <a:xfrm>
            <a:off x="647699" y="5749572"/>
            <a:ext cx="685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-12.0097615,-77.0877308                          -12.003706,-77.077410</a:t>
            </a:r>
          </a:p>
          <a:p>
            <a:pPr algn="l"/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-12.014662,-77.098910                              -12.014158,-77.076423</a:t>
            </a:r>
          </a:p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44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34097"/>
            <a:ext cx="66294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Movistar SRVCC Location: </a:t>
            </a:r>
            <a:r>
              <a:rPr lang="en-CA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San Martin de Porres, Lima, Peru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F58978-D078-4FAC-81DA-B2DD1B8A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3186"/>
            <a:ext cx="7372000" cy="4271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3D82FD-B290-4E77-BAFD-5310487631C9}"/>
              </a:ext>
            </a:extLst>
          </p:cNvPr>
          <p:cNvSpPr txBox="1"/>
          <p:nvPr/>
        </p:nvSpPr>
        <p:spPr>
          <a:xfrm>
            <a:off x="1143000" y="5823738"/>
            <a:ext cx="685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-12.0097615,-77.0877308                          -12.003706,-77.077410</a:t>
            </a:r>
          </a:p>
          <a:p>
            <a:pPr algn="l"/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-12.014662,-77.098910                              -12.014158,-77.076423</a:t>
            </a:r>
          </a:p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642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85788"/>
            <a:ext cx="67818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Entel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SRVCC Location: San Martin de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Porres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, Lima, Peru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4588A7-FFE2-4F13-9052-63CF23C5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7010400" cy="4038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1884C-FDAF-40D8-AA57-0BF1DF6BFBBF}"/>
              </a:ext>
            </a:extLst>
          </p:cNvPr>
          <p:cNvSpPr txBox="1"/>
          <p:nvPr/>
        </p:nvSpPr>
        <p:spPr>
          <a:xfrm>
            <a:off x="1524001" y="5672047"/>
            <a:ext cx="685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-12.0097615,-77.0877308                          -12.003706,-77.077410</a:t>
            </a:r>
          </a:p>
          <a:p>
            <a:pPr algn="l"/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-12.014662,-77.098910                              -12.014158,-77.076423</a:t>
            </a:r>
          </a:p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077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22351"/>
              </p:ext>
            </p:extLst>
          </p:nvPr>
        </p:nvGraphicFramePr>
        <p:xfrm>
          <a:off x="228601" y="2024062"/>
          <a:ext cx="8534398" cy="3005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02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Operator Name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5G Band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Dedicate Mode/NSA/SA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Band Combination (NR + LTE)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4G Band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3G Band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Movistar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supported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Applicable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Applicable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4, 28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850, 1900 MHz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Claro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 tests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Applicable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Applicable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2, 7, 28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850, 1900 MHz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Bitel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supported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Applicable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 Applicable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7, 8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900, 1900 MHz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Entel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 tests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Applicable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Applicable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4, 28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850, 1900 MHz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14300" y="657880"/>
            <a:ext cx="89154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19214"/>
              </p:ext>
            </p:extLst>
          </p:nvPr>
        </p:nvGraphicFramePr>
        <p:xfrm>
          <a:off x="228602" y="1676399"/>
          <a:ext cx="8686799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602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1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Operator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USSD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VoLTE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ViLTE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MRAB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CSFB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VoWiFi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ViWiFi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VoWiFi support in Airplane mode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CA Combination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SRVCC to 3G/2G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Movistar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2CC:  B4+B28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Claro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2CC: 7C, B2+B7, B2+B28, B28+B7 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3CC: B7C+B28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Bitel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Entel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2CC:  B4+B28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-90dbM to -105dbM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Bitel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Solo 4G location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A83BBE-0598-40C8-84A3-FD7DCF4D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607669"/>
            <a:ext cx="7848600" cy="41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399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Bitel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solo 3G location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8E2592-8D81-4FFD-BB1A-AD03BDBF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199"/>
            <a:ext cx="7315200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C3E7893-C7E8-4EDD-84FE-780C8B34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0823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Movistar solo 4G location</a:t>
            </a:r>
            <a:endParaRPr lang="en-CA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0AD58AD-F517-4808-B467-ECA5EDD3D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799" y="1828800"/>
            <a:ext cx="7032402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7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800F147-5D18-4FF1-B1AE-EB33103B9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9C5C07E-A0A0-4C1C-B44D-5AD08A31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Movistar solo VOLTE location</a:t>
            </a:r>
            <a:endParaRPr lang="en-CA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677081-417B-4103-97A6-915EE32A35DB}"/>
              </a:ext>
            </a:extLst>
          </p:cNvPr>
          <p:cNvGrpSpPr/>
          <p:nvPr/>
        </p:nvGrpSpPr>
        <p:grpSpPr>
          <a:xfrm>
            <a:off x="493542" y="1415293"/>
            <a:ext cx="8295238" cy="5428571"/>
            <a:chOff x="0" y="0"/>
            <a:chExt cx="8295238" cy="54285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0DBCB97-E76D-4B4D-B337-B0C6A1405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295238" cy="54285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A029546-BFC6-45D8-B8ED-9E09CD19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8450" y="47625"/>
              <a:ext cx="1561905" cy="514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0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C460D1E-E7E8-4213-A79A-21C8E95E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032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Movistar solo 3G location</a:t>
            </a:r>
            <a:endParaRPr lang="en-CA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6889995-D841-4B5E-A317-2879E3F2D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946" y="1828800"/>
            <a:ext cx="690010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59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2523</TotalTime>
  <Words>233</Words>
  <Application>Microsoft Office PowerPoint</Application>
  <PresentationFormat>On-screen Show (4:3)</PresentationFormat>
  <Paragraphs>120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 2</vt:lpstr>
      <vt:lpstr>Wingdings 3</vt:lpstr>
      <vt:lpstr>ヒラギノ角ゴ Pro W3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  Bitel Solo 4G location    </vt:lpstr>
      <vt:lpstr>  Bitel solo 3G location     </vt:lpstr>
      <vt:lpstr>Movistar solo 4G location</vt:lpstr>
      <vt:lpstr>Movistar solo VOLTE location</vt:lpstr>
      <vt:lpstr>Movistar solo 3G location</vt:lpstr>
      <vt:lpstr>Movistar solo 2G location</vt:lpstr>
      <vt:lpstr>  Claro SRVCC Location: San Martin de Porres, Lima, Peru    </vt:lpstr>
      <vt:lpstr>  Movistar SRVCC Location: San Martin de Porres, Lima, Peru</vt:lpstr>
      <vt:lpstr> Entel SRVCC Location: San Martin de Porres, Lima, Peru</vt:lpstr>
      <vt:lpstr>       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Asit</dc:creator>
  <cp:lastModifiedBy>Bhomesh Kumar</cp:lastModifiedBy>
  <cp:revision>514</cp:revision>
  <dcterms:created xsi:type="dcterms:W3CDTF">2014-11-21T17:14:24Z</dcterms:created>
  <dcterms:modified xsi:type="dcterms:W3CDTF">2021-03-23T03:23:48Z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